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6" r:id="rId2"/>
    <p:sldId id="278" r:id="rId3"/>
    <p:sldId id="257" r:id="rId4"/>
    <p:sldId id="281" r:id="rId5"/>
    <p:sldId id="258" r:id="rId6"/>
    <p:sldId id="280" r:id="rId7"/>
    <p:sldId id="267" r:id="rId8"/>
    <p:sldId id="288" r:id="rId9"/>
    <p:sldId id="279" r:id="rId10"/>
    <p:sldId id="268" r:id="rId11"/>
    <p:sldId id="260" r:id="rId12"/>
    <p:sldId id="265" r:id="rId13"/>
    <p:sldId id="259" r:id="rId14"/>
    <p:sldId id="272" r:id="rId15"/>
    <p:sldId id="290" r:id="rId16"/>
    <p:sldId id="263" r:id="rId17"/>
    <p:sldId id="264" r:id="rId18"/>
    <p:sldId id="270" r:id="rId19"/>
    <p:sldId id="276" r:id="rId20"/>
    <p:sldId id="271" r:id="rId21"/>
    <p:sldId id="266" r:id="rId22"/>
    <p:sldId id="273" r:id="rId23"/>
    <p:sldId id="274" r:id="rId24"/>
    <p:sldId id="262" r:id="rId25"/>
    <p:sldId id="282" r:id="rId26"/>
    <p:sldId id="283" r:id="rId27"/>
    <p:sldId id="261" r:id="rId28"/>
    <p:sldId id="275" r:id="rId29"/>
    <p:sldId id="277" r:id="rId30"/>
    <p:sldId id="284" r:id="rId31"/>
    <p:sldId id="285" r:id="rId32"/>
    <p:sldId id="286" r:id="rId33"/>
    <p:sldId id="287" r:id="rId34"/>
    <p:sldId id="289"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s chambon" initials="jc" lastIdx="1" clrIdx="0">
    <p:extLst>
      <p:ext uri="{19B8F6BF-5375-455C-9EA6-DF929625EA0E}">
        <p15:presenceInfo xmlns:p15="http://schemas.microsoft.com/office/powerpoint/2012/main" userId="a8bd3b3f6631e3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B2C0D6C-1EEA-4D41-8F7A-2ECEE0A27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F9E109F-0401-4EA1-8780-35BE9337EA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426CC-B8C4-46D5-9C1E-30CE56709550}" type="datetimeFigureOut">
              <a:rPr lang="fr-FR" smtClean="0"/>
              <a:t>08/04/2019</a:t>
            </a:fld>
            <a:endParaRPr lang="fr-FR"/>
          </a:p>
        </p:txBody>
      </p:sp>
      <p:sp>
        <p:nvSpPr>
          <p:cNvPr id="4" name="Espace réservé du pied de page 3">
            <a:extLst>
              <a:ext uri="{FF2B5EF4-FFF2-40B4-BE49-F238E27FC236}">
                <a16:creationId xmlns:a16="http://schemas.microsoft.com/office/drawing/2014/main" id="{4B1EB2BF-6BCD-4899-84BF-23BFC7CF2A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F5814DA-969D-4E9A-83CB-C5D902D187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778864-C9AE-4FB4-8E84-FA2BB066E279}" type="slidenum">
              <a:rPr lang="fr-FR" smtClean="0"/>
              <a:t>‹N°›</a:t>
            </a:fld>
            <a:endParaRPr lang="fr-FR"/>
          </a:p>
        </p:txBody>
      </p:sp>
    </p:spTree>
    <p:extLst>
      <p:ext uri="{BB962C8B-B14F-4D97-AF65-F5344CB8AC3E}">
        <p14:creationId xmlns:p14="http://schemas.microsoft.com/office/powerpoint/2010/main" val="724346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34669-0FE4-4F9F-99FF-A948ACF90536}" type="datetimeFigureOut">
              <a:rPr lang="fr-FR" smtClean="0"/>
              <a:t>08/04/2019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32C98-904F-470B-9646-1DB7A5888294}" type="slidenum">
              <a:rPr lang="fr-FR" smtClean="0"/>
              <a:t>‹N°›</a:t>
            </a:fld>
            <a:endParaRPr lang="fr-FR"/>
          </a:p>
        </p:txBody>
      </p:sp>
    </p:spTree>
    <p:extLst>
      <p:ext uri="{BB962C8B-B14F-4D97-AF65-F5344CB8AC3E}">
        <p14:creationId xmlns:p14="http://schemas.microsoft.com/office/powerpoint/2010/main" val="309356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CC853-A70E-4F68-9805-F899DE1FD92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8455BB-E035-4A4E-8046-2D84BE9FA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C10660F-5437-4426-985C-1E5344888645}"/>
              </a:ext>
            </a:extLst>
          </p:cNvPr>
          <p:cNvSpPr>
            <a:spLocks noGrp="1"/>
          </p:cNvSpPr>
          <p:nvPr>
            <p:ph type="dt" sz="half" idx="10"/>
          </p:nvPr>
        </p:nvSpPr>
        <p:spPr/>
        <p:txBody>
          <a:bodyPr/>
          <a:lstStyle/>
          <a:p>
            <a:fld id="{761C830B-EA74-4D06-AC68-2E31D7165631}" type="datetime1">
              <a:rPr lang="fr-FR" smtClean="0"/>
              <a:t>08/04/2019</a:t>
            </a:fld>
            <a:endParaRPr lang="fr-FR"/>
          </a:p>
        </p:txBody>
      </p:sp>
      <p:sp>
        <p:nvSpPr>
          <p:cNvPr id="5" name="Espace réservé du pied de page 4">
            <a:extLst>
              <a:ext uri="{FF2B5EF4-FFF2-40B4-BE49-F238E27FC236}">
                <a16:creationId xmlns:a16="http://schemas.microsoft.com/office/drawing/2014/main" id="{A562E930-7810-40B1-89C9-39E28E702C79}"/>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0D9B6154-79EB-4B5A-8E43-DE29A6C0216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3804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3648C-EAA6-4B26-983D-AAE3EA58CC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59559D4-E5B6-4D1C-84AF-AE94A683414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AF2D58-D52B-440E-840B-35E6B0D90D8A}"/>
              </a:ext>
            </a:extLst>
          </p:cNvPr>
          <p:cNvSpPr>
            <a:spLocks noGrp="1"/>
          </p:cNvSpPr>
          <p:nvPr>
            <p:ph type="dt" sz="half" idx="10"/>
          </p:nvPr>
        </p:nvSpPr>
        <p:spPr/>
        <p:txBody>
          <a:bodyPr/>
          <a:lstStyle/>
          <a:p>
            <a:fld id="{976B0B9F-CB70-4BD4-962C-D9DCE3062051}" type="datetime1">
              <a:rPr lang="fr-FR" smtClean="0"/>
              <a:t>08/04/2019</a:t>
            </a:fld>
            <a:endParaRPr lang="fr-FR"/>
          </a:p>
        </p:txBody>
      </p:sp>
      <p:sp>
        <p:nvSpPr>
          <p:cNvPr id="5" name="Espace réservé du pied de page 4">
            <a:extLst>
              <a:ext uri="{FF2B5EF4-FFF2-40B4-BE49-F238E27FC236}">
                <a16:creationId xmlns:a16="http://schemas.microsoft.com/office/drawing/2014/main" id="{4CBF7BC7-B8A2-440E-9340-E158A97B9FF9}"/>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50E5E32-3741-46E0-90FC-ED3F5FA6D128}"/>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70234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3CB64A2-8BA3-4104-9ABF-7D1B3AA9482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7989A4-64AC-4B55-9B1E-5E3EA2AC2D0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99D81A-2BA3-4A66-8B69-A97A1044B8BC}"/>
              </a:ext>
            </a:extLst>
          </p:cNvPr>
          <p:cNvSpPr>
            <a:spLocks noGrp="1"/>
          </p:cNvSpPr>
          <p:nvPr>
            <p:ph type="dt" sz="half" idx="10"/>
          </p:nvPr>
        </p:nvSpPr>
        <p:spPr/>
        <p:txBody>
          <a:bodyPr/>
          <a:lstStyle/>
          <a:p>
            <a:fld id="{0AD06BE6-63CF-435B-B242-29FCF9093F4F}" type="datetime1">
              <a:rPr lang="fr-FR" smtClean="0"/>
              <a:t>08/04/2019</a:t>
            </a:fld>
            <a:endParaRPr lang="fr-FR"/>
          </a:p>
        </p:txBody>
      </p:sp>
      <p:sp>
        <p:nvSpPr>
          <p:cNvPr id="5" name="Espace réservé du pied de page 4">
            <a:extLst>
              <a:ext uri="{FF2B5EF4-FFF2-40B4-BE49-F238E27FC236}">
                <a16:creationId xmlns:a16="http://schemas.microsoft.com/office/drawing/2014/main" id="{23EFD433-000D-4C24-B11C-CBB9C542D58A}"/>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B5E0CFFC-E044-4EB8-A6B4-66E66CFE3129}"/>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90887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00540-8F7A-4E24-A419-55620DFACFC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D484271D-2125-4A2D-AE9B-87830AA90F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07F859-7F27-40C1-9336-E29571EA1ED5}"/>
              </a:ext>
            </a:extLst>
          </p:cNvPr>
          <p:cNvSpPr>
            <a:spLocks noGrp="1"/>
          </p:cNvSpPr>
          <p:nvPr>
            <p:ph type="dt" sz="half" idx="10"/>
          </p:nvPr>
        </p:nvSpPr>
        <p:spPr/>
        <p:txBody>
          <a:bodyPr/>
          <a:lstStyle/>
          <a:p>
            <a:fld id="{25057472-BC00-482B-9EC2-33D0FE180B3A}" type="datetime1">
              <a:rPr lang="fr-FR" smtClean="0"/>
              <a:t>08/04/2019</a:t>
            </a:fld>
            <a:endParaRPr lang="fr-FR"/>
          </a:p>
        </p:txBody>
      </p:sp>
      <p:sp>
        <p:nvSpPr>
          <p:cNvPr id="5" name="Espace réservé du pied de page 4">
            <a:extLst>
              <a:ext uri="{FF2B5EF4-FFF2-40B4-BE49-F238E27FC236}">
                <a16:creationId xmlns:a16="http://schemas.microsoft.com/office/drawing/2014/main" id="{559C8041-1E91-4582-9BF8-9A20503EA8C7}"/>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BA37766F-A681-4290-AB33-9CA428B39CD3}"/>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7" name="Picture 4" descr="https://gallery.mailchimp.com/cbc0396b3b4f9131c1bf4f131/images/252919b6-e923-41d3-8347-b79c47de0750.png">
            <a:extLst>
              <a:ext uri="{FF2B5EF4-FFF2-40B4-BE49-F238E27FC236}">
                <a16:creationId xmlns:a16="http://schemas.microsoft.com/office/drawing/2014/main" id="{40C1D4CD-C3D2-4E48-9A0B-FA40FD0165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74002"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96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1589E-9F59-49D6-BA2F-080ABF1188B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B6A9A9-2076-4AE7-96EA-AEAE0F24E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886DBF-89F7-4687-8E9A-0F03A73C2490}"/>
              </a:ext>
            </a:extLst>
          </p:cNvPr>
          <p:cNvSpPr>
            <a:spLocks noGrp="1"/>
          </p:cNvSpPr>
          <p:nvPr>
            <p:ph type="dt" sz="half" idx="10"/>
          </p:nvPr>
        </p:nvSpPr>
        <p:spPr/>
        <p:txBody>
          <a:bodyPr/>
          <a:lstStyle/>
          <a:p>
            <a:fld id="{58907BA8-0ACF-4984-9119-EA9119CE09B7}" type="datetime1">
              <a:rPr lang="fr-FR" smtClean="0"/>
              <a:t>08/04/2019</a:t>
            </a:fld>
            <a:endParaRPr lang="fr-FR"/>
          </a:p>
        </p:txBody>
      </p:sp>
      <p:sp>
        <p:nvSpPr>
          <p:cNvPr id="5" name="Espace réservé du pied de page 4">
            <a:extLst>
              <a:ext uri="{FF2B5EF4-FFF2-40B4-BE49-F238E27FC236}">
                <a16:creationId xmlns:a16="http://schemas.microsoft.com/office/drawing/2014/main" id="{C214910F-D96F-4A5F-98B8-7EF16E8FCB9D}"/>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6DCE3F9-A47C-47A5-8C10-1DF4F393624B}"/>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4677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ECEC0-C218-4F39-BCE6-1D89A6172F3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0D125CC-D0D1-4086-8148-9D94A6D92DF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801497-C535-43D0-8D94-FB18EDCF68A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A291383-2251-4A9C-B1FE-39845AE289BE}"/>
              </a:ext>
            </a:extLst>
          </p:cNvPr>
          <p:cNvSpPr>
            <a:spLocks noGrp="1"/>
          </p:cNvSpPr>
          <p:nvPr>
            <p:ph type="dt" sz="half" idx="10"/>
          </p:nvPr>
        </p:nvSpPr>
        <p:spPr/>
        <p:txBody>
          <a:bodyPr/>
          <a:lstStyle/>
          <a:p>
            <a:fld id="{CC113E23-FE31-43C4-B760-BA08016BCD01}" type="datetime1">
              <a:rPr lang="fr-FR" smtClean="0"/>
              <a:t>08/04/2019</a:t>
            </a:fld>
            <a:endParaRPr lang="fr-FR"/>
          </a:p>
        </p:txBody>
      </p:sp>
      <p:sp>
        <p:nvSpPr>
          <p:cNvPr id="6" name="Espace réservé du pied de page 5">
            <a:extLst>
              <a:ext uri="{FF2B5EF4-FFF2-40B4-BE49-F238E27FC236}">
                <a16:creationId xmlns:a16="http://schemas.microsoft.com/office/drawing/2014/main" id="{6CFC66A9-678B-4638-B5FE-AD8CA01AC753}"/>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620DA6BE-A853-4BAA-AA1D-C32A1EE951A3}"/>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415114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E436FB-7CA3-4A5E-94BD-5CC2B5AA8FD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800A184-011A-48D1-A2EA-3E4E4E5F3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168B1FD-B341-4D94-ACCA-8A04A4094F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58AE1CA-92B3-41B8-A34D-F6DF65F92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B24CF1-0F2E-4260-9A40-1A2B2A73DB9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827EF37-0CE7-4744-840F-E2919964D08F}"/>
              </a:ext>
            </a:extLst>
          </p:cNvPr>
          <p:cNvSpPr>
            <a:spLocks noGrp="1"/>
          </p:cNvSpPr>
          <p:nvPr>
            <p:ph type="dt" sz="half" idx="10"/>
          </p:nvPr>
        </p:nvSpPr>
        <p:spPr/>
        <p:txBody>
          <a:bodyPr/>
          <a:lstStyle/>
          <a:p>
            <a:fld id="{A9D2F578-62BD-4267-8B96-F25D6CDE63EC}" type="datetime1">
              <a:rPr lang="fr-FR" smtClean="0"/>
              <a:t>08/04/2019</a:t>
            </a:fld>
            <a:endParaRPr lang="fr-FR"/>
          </a:p>
        </p:txBody>
      </p:sp>
      <p:sp>
        <p:nvSpPr>
          <p:cNvPr id="8" name="Espace réservé du pied de page 7">
            <a:extLst>
              <a:ext uri="{FF2B5EF4-FFF2-40B4-BE49-F238E27FC236}">
                <a16:creationId xmlns:a16="http://schemas.microsoft.com/office/drawing/2014/main" id="{A04354B0-95D5-41BD-BF80-9360BA977964}"/>
              </a:ext>
            </a:extLst>
          </p:cNvPr>
          <p:cNvSpPr>
            <a:spLocks noGrp="1"/>
          </p:cNvSpPr>
          <p:nvPr>
            <p:ph type="ftr" sz="quarter" idx="11"/>
          </p:nvPr>
        </p:nvSpPr>
        <p:spPr/>
        <p:txBody>
          <a:bodyPr/>
          <a:lstStyle/>
          <a:p>
            <a:r>
              <a:rPr lang="fr-FR"/>
              <a:t>Introduction Lopy4 (Jacques Chambon)</a:t>
            </a:r>
          </a:p>
        </p:txBody>
      </p:sp>
      <p:sp>
        <p:nvSpPr>
          <p:cNvPr id="9" name="Espace réservé du numéro de diapositive 8">
            <a:extLst>
              <a:ext uri="{FF2B5EF4-FFF2-40B4-BE49-F238E27FC236}">
                <a16:creationId xmlns:a16="http://schemas.microsoft.com/office/drawing/2014/main" id="{404A94EC-51D4-4B7C-A0F9-2F1BCB1C108C}"/>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372196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135508-0C06-4268-9B81-BA57F570D43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E9BCB30-B521-44A6-985A-AE311392E835}"/>
              </a:ext>
            </a:extLst>
          </p:cNvPr>
          <p:cNvSpPr>
            <a:spLocks noGrp="1"/>
          </p:cNvSpPr>
          <p:nvPr>
            <p:ph type="dt" sz="half" idx="10"/>
          </p:nvPr>
        </p:nvSpPr>
        <p:spPr/>
        <p:txBody>
          <a:bodyPr/>
          <a:lstStyle/>
          <a:p>
            <a:fld id="{7473F4A0-4281-4804-A1E3-F8E1EEE65784}" type="datetime1">
              <a:rPr lang="fr-FR" smtClean="0"/>
              <a:t>08/04/2019</a:t>
            </a:fld>
            <a:endParaRPr lang="fr-FR"/>
          </a:p>
        </p:txBody>
      </p:sp>
      <p:sp>
        <p:nvSpPr>
          <p:cNvPr id="4" name="Espace réservé du pied de page 3">
            <a:extLst>
              <a:ext uri="{FF2B5EF4-FFF2-40B4-BE49-F238E27FC236}">
                <a16:creationId xmlns:a16="http://schemas.microsoft.com/office/drawing/2014/main" id="{1A7740FA-B43F-4D2B-81D2-1071BEC8A86D}"/>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6349E4D3-840C-41BD-9705-2FC8B55E312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82498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9A5A61-5739-4F1C-AAF4-736C9664159A}"/>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B275841-92C7-4944-9716-C49422CB1895}"/>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EB917B89-CAB1-4D60-AB6D-9C6ABC29741E}"/>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5" name="Picture 4" descr="https://gallery.mailchimp.com/cbc0396b3b4f9131c1bf4f131/images/252919b6-e923-41d3-8347-b79c47de0750.png">
            <a:extLst>
              <a:ext uri="{FF2B5EF4-FFF2-40B4-BE49-F238E27FC236}">
                <a16:creationId xmlns:a16="http://schemas.microsoft.com/office/drawing/2014/main" id="{41338F0A-4385-4358-953B-B96F098A15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7704"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0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79A24-4582-4FF1-B025-1C3C69381B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C14EC68-0343-4CB2-9CEF-C8FF2ED4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DC2C2A-2E47-4F68-8C04-489060ADD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810C79-A9A7-4F30-8538-2F576AD681DE}"/>
              </a:ext>
            </a:extLst>
          </p:cNvPr>
          <p:cNvSpPr>
            <a:spLocks noGrp="1"/>
          </p:cNvSpPr>
          <p:nvPr>
            <p:ph type="dt" sz="half" idx="10"/>
          </p:nvPr>
        </p:nvSpPr>
        <p:spPr/>
        <p:txBody>
          <a:bodyPr/>
          <a:lstStyle/>
          <a:p>
            <a:fld id="{07F3BD82-E95C-45A0-82C9-39447FFD769F}" type="datetime1">
              <a:rPr lang="fr-FR" smtClean="0"/>
              <a:t>08/04/2019</a:t>
            </a:fld>
            <a:endParaRPr lang="fr-FR"/>
          </a:p>
        </p:txBody>
      </p:sp>
      <p:sp>
        <p:nvSpPr>
          <p:cNvPr id="6" name="Espace réservé du pied de page 5">
            <a:extLst>
              <a:ext uri="{FF2B5EF4-FFF2-40B4-BE49-F238E27FC236}">
                <a16:creationId xmlns:a16="http://schemas.microsoft.com/office/drawing/2014/main" id="{E141CCA4-F859-4E14-B3D6-2AFFC11B519E}"/>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079AAD8-CF90-445D-BD24-3D0FFCBC28D4}"/>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71267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C2BD4-561E-48B0-9385-FE11E354142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F8DF423-FB62-4E5A-85B2-D1C29BF3A6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D4658FC-47FF-4800-8916-8194D7E9C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4C3948-22D7-4406-9895-1F8F323FAC5A}"/>
              </a:ext>
            </a:extLst>
          </p:cNvPr>
          <p:cNvSpPr>
            <a:spLocks noGrp="1"/>
          </p:cNvSpPr>
          <p:nvPr>
            <p:ph type="dt" sz="half" idx="10"/>
          </p:nvPr>
        </p:nvSpPr>
        <p:spPr/>
        <p:txBody>
          <a:bodyPr/>
          <a:lstStyle/>
          <a:p>
            <a:fld id="{B4DC2683-AD4D-40AA-B14B-B40E584BBC87}" type="datetime1">
              <a:rPr lang="fr-FR" smtClean="0"/>
              <a:t>08/04/2019</a:t>
            </a:fld>
            <a:endParaRPr lang="fr-FR"/>
          </a:p>
        </p:txBody>
      </p:sp>
      <p:sp>
        <p:nvSpPr>
          <p:cNvPr id="6" name="Espace réservé du pied de page 5">
            <a:extLst>
              <a:ext uri="{FF2B5EF4-FFF2-40B4-BE49-F238E27FC236}">
                <a16:creationId xmlns:a16="http://schemas.microsoft.com/office/drawing/2014/main" id="{D9E83B49-A29C-4E22-8527-6678E60AB42B}"/>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257FAAB-B82C-4A64-98EA-7F743CCC9E85}"/>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04449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DCA2BE2-F657-4581-883E-48EC419D0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5B60D6A-A20E-4110-B45E-A1620A620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F64BBB-770E-49B4-BE0D-8DBA8CAD1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0C6A8-B296-418C-836E-A8AB9003AA3E}" type="datetime1">
              <a:rPr lang="fr-FR" smtClean="0"/>
              <a:t>08/04/2019</a:t>
            </a:fld>
            <a:endParaRPr lang="fr-FR"/>
          </a:p>
        </p:txBody>
      </p:sp>
      <p:sp>
        <p:nvSpPr>
          <p:cNvPr id="5" name="Espace réservé du pied de page 4">
            <a:extLst>
              <a:ext uri="{FF2B5EF4-FFF2-40B4-BE49-F238E27FC236}">
                <a16:creationId xmlns:a16="http://schemas.microsoft.com/office/drawing/2014/main" id="{E82A9359-233D-4A6D-9A7F-5E9BEEB8DC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58FBC173-3644-4252-B233-812033A99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448B-4E0C-4D1A-AEFA-C5B19C88F4F4}" type="slidenum">
              <a:rPr lang="fr-FR" smtClean="0"/>
              <a:t>‹N°›</a:t>
            </a:fld>
            <a:endParaRPr lang="fr-FR"/>
          </a:p>
        </p:txBody>
      </p:sp>
    </p:spTree>
    <p:extLst>
      <p:ext uri="{BB962C8B-B14F-4D97-AF65-F5344CB8AC3E}">
        <p14:creationId xmlns:p14="http://schemas.microsoft.com/office/powerpoint/2010/main" val="1152019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com.io/.gitbook/assets/expansion2-pinout.pdf"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ycom.io/"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um.pycom.io/"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docs.pycom.io/pytrackpysense/installation/firmwar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re-electronics.com.au/tutorials/pycom-pysense-pytrack-firmware-update.htm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com.io/gettingstarted/installation/firmwaretool.html#secon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pycom/pymakr-at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docs.micropython.org/en/latest/genrst/index.html" TargetMode="External"/><Relationship Id="rId2" Type="http://schemas.openxmlformats.org/officeDocument/2006/relationships/hyperlink" Target="http://docs.micropython.org/en/lates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ycom/pycom-libraries"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F62674-B065-45EF-8F7B-BD75D3237807}"/>
              </a:ext>
            </a:extLst>
          </p:cNvPr>
          <p:cNvSpPr>
            <a:spLocks noGrp="1"/>
          </p:cNvSpPr>
          <p:nvPr>
            <p:ph type="ctrTitle"/>
          </p:nvPr>
        </p:nvSpPr>
        <p:spPr/>
        <p:txBody>
          <a:bodyPr/>
          <a:lstStyle/>
          <a:p>
            <a:r>
              <a:rPr lang="fr-FR" dirty="0"/>
              <a:t>Lopy4 </a:t>
            </a:r>
            <a:br>
              <a:rPr lang="fr-FR" dirty="0"/>
            </a:br>
            <a:r>
              <a:rPr lang="fr-FR" dirty="0"/>
              <a:t>Prise en main</a:t>
            </a:r>
          </a:p>
        </p:txBody>
      </p:sp>
      <p:sp>
        <p:nvSpPr>
          <p:cNvPr id="7" name="Sous-titre 6">
            <a:extLst>
              <a:ext uri="{FF2B5EF4-FFF2-40B4-BE49-F238E27FC236}">
                <a16:creationId xmlns:a16="http://schemas.microsoft.com/office/drawing/2014/main" id="{E525613E-3C77-49E1-A0D5-A87FB483270B}"/>
              </a:ext>
            </a:extLst>
          </p:cNvPr>
          <p:cNvSpPr>
            <a:spLocks noGrp="1"/>
          </p:cNvSpPr>
          <p:nvPr>
            <p:ph type="subTitle" idx="1"/>
          </p:nvPr>
        </p:nvSpPr>
        <p:spPr/>
        <p:txBody>
          <a:bodyPr/>
          <a:lstStyle/>
          <a:p>
            <a:r>
              <a:rPr lang="fr-FR" dirty="0"/>
              <a:t>Jacques Chambon</a:t>
            </a:r>
          </a:p>
        </p:txBody>
      </p:sp>
      <p:pic>
        <p:nvPicPr>
          <p:cNvPr id="1028" name="Picture 4" descr="https://gallery.mailchimp.com/cbc0396b3b4f9131c1bf4f131/images/252919b6-e923-41d3-8347-b79c47de0750.png">
            <a:extLst>
              <a:ext uri="{FF2B5EF4-FFF2-40B4-BE49-F238E27FC236}">
                <a16:creationId xmlns:a16="http://schemas.microsoft.com/office/drawing/2014/main" id="{8C258CC5-1EAF-49DE-B9DF-E94B7EA42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830" y="545284"/>
            <a:ext cx="2982337" cy="84810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i2.wp.com/pycom.io/wp-content/uploads/2018/08/lopy4NoHeadersSideN.png?fit=1000%2C1000&amp;ssl=1">
            <a:extLst>
              <a:ext uri="{FF2B5EF4-FFF2-40B4-BE49-F238E27FC236}">
                <a16:creationId xmlns:a16="http://schemas.microsoft.com/office/drawing/2014/main" id="{387B2B18-B38E-402C-9A98-AB44AFDEB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94" y="1249363"/>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7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54D5BA-EC64-4C3E-ACC2-6DF269A455D8}"/>
              </a:ext>
            </a:extLst>
          </p:cNvPr>
          <p:cNvSpPr>
            <a:spLocks noGrp="1"/>
          </p:cNvSpPr>
          <p:nvPr>
            <p:ph type="dt" sz="half" idx="10"/>
          </p:nvPr>
        </p:nvSpPr>
        <p:spPr/>
        <p:txBody>
          <a:bodyPr/>
          <a:lstStyle/>
          <a:p>
            <a:fld id="{40C0C6B0-ED4C-4DA5-A2BD-ACF3CF2140F1}" type="datetime1">
              <a:rPr lang="fr-FR" smtClean="0"/>
              <a:t>08/04/2019</a:t>
            </a:fld>
            <a:endParaRPr lang="fr-FR"/>
          </a:p>
        </p:txBody>
      </p:sp>
      <p:sp>
        <p:nvSpPr>
          <p:cNvPr id="3" name="Espace réservé du pied de page 2">
            <a:extLst>
              <a:ext uri="{FF2B5EF4-FFF2-40B4-BE49-F238E27FC236}">
                <a16:creationId xmlns:a16="http://schemas.microsoft.com/office/drawing/2014/main" id="{869C7E2F-2F4F-440A-AD09-93026CF3CFC0}"/>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540A8A9-FF38-4913-A528-3FFCF3095FD3}"/>
              </a:ext>
            </a:extLst>
          </p:cNvPr>
          <p:cNvPicPr>
            <a:picLocks noChangeAspect="1"/>
          </p:cNvPicPr>
          <p:nvPr/>
        </p:nvPicPr>
        <p:blipFill>
          <a:blip r:embed="rId2"/>
          <a:stretch>
            <a:fillRect/>
          </a:stretch>
        </p:blipFill>
        <p:spPr>
          <a:xfrm>
            <a:off x="2021489" y="131059"/>
            <a:ext cx="8149021" cy="6225291"/>
          </a:xfrm>
          <a:prstGeom prst="rect">
            <a:avLst/>
          </a:prstGeom>
        </p:spPr>
      </p:pic>
      <p:sp>
        <p:nvSpPr>
          <p:cNvPr id="5" name="Espace réservé du numéro de diapositive 4">
            <a:extLst>
              <a:ext uri="{FF2B5EF4-FFF2-40B4-BE49-F238E27FC236}">
                <a16:creationId xmlns:a16="http://schemas.microsoft.com/office/drawing/2014/main" id="{89207134-A37D-4AFF-9C5F-CF58C141E8DB}"/>
              </a:ext>
            </a:extLst>
          </p:cNvPr>
          <p:cNvSpPr>
            <a:spLocks noGrp="1"/>
          </p:cNvSpPr>
          <p:nvPr>
            <p:ph type="sldNum" sz="quarter" idx="12"/>
          </p:nvPr>
        </p:nvSpPr>
        <p:spPr/>
        <p:txBody>
          <a:bodyPr/>
          <a:lstStyle/>
          <a:p>
            <a:fld id="{8C0A448B-4E0C-4D1A-AEFA-C5B19C88F4F4}" type="slidenum">
              <a:rPr lang="fr-FR" smtClean="0"/>
              <a:t>10</a:t>
            </a:fld>
            <a:endParaRPr lang="fr-FR"/>
          </a:p>
        </p:txBody>
      </p:sp>
    </p:spTree>
    <p:extLst>
      <p:ext uri="{BB962C8B-B14F-4D97-AF65-F5344CB8AC3E}">
        <p14:creationId xmlns:p14="http://schemas.microsoft.com/office/powerpoint/2010/main" val="198610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2C1196-3FD1-4DC1-B55F-3D1E54C90C09}"/>
              </a:ext>
            </a:extLst>
          </p:cNvPr>
          <p:cNvSpPr>
            <a:spLocks noGrp="1"/>
          </p:cNvSpPr>
          <p:nvPr>
            <p:ph type="dt" sz="half" idx="10"/>
          </p:nvPr>
        </p:nvSpPr>
        <p:spPr/>
        <p:txBody>
          <a:bodyPr/>
          <a:lstStyle/>
          <a:p>
            <a:fld id="{AF04E2DA-B8EC-47E0-A29B-9369B7C89C7C}" type="datetime1">
              <a:rPr lang="fr-FR" smtClean="0"/>
              <a:t>08/04/2019</a:t>
            </a:fld>
            <a:endParaRPr lang="fr-FR"/>
          </a:p>
        </p:txBody>
      </p:sp>
      <p:sp>
        <p:nvSpPr>
          <p:cNvPr id="3" name="Espace réservé du pied de page 2">
            <a:extLst>
              <a:ext uri="{FF2B5EF4-FFF2-40B4-BE49-F238E27FC236}">
                <a16:creationId xmlns:a16="http://schemas.microsoft.com/office/drawing/2014/main" id="{270E5CF2-6F73-4422-B0D8-019B9909653F}"/>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E52A34A3-32C0-48C7-8E95-3C6456DD15E0}"/>
              </a:ext>
            </a:extLst>
          </p:cNvPr>
          <p:cNvPicPr>
            <a:picLocks noChangeAspect="1"/>
          </p:cNvPicPr>
          <p:nvPr/>
        </p:nvPicPr>
        <p:blipFill>
          <a:blip r:embed="rId2"/>
          <a:stretch>
            <a:fillRect/>
          </a:stretch>
        </p:blipFill>
        <p:spPr>
          <a:xfrm>
            <a:off x="1667419" y="94580"/>
            <a:ext cx="8857161" cy="6357380"/>
          </a:xfrm>
          <a:prstGeom prst="rect">
            <a:avLst/>
          </a:prstGeom>
        </p:spPr>
      </p:pic>
      <p:sp>
        <p:nvSpPr>
          <p:cNvPr id="5" name="Espace réservé du numéro de diapositive 4">
            <a:extLst>
              <a:ext uri="{FF2B5EF4-FFF2-40B4-BE49-F238E27FC236}">
                <a16:creationId xmlns:a16="http://schemas.microsoft.com/office/drawing/2014/main" id="{8D3A5483-5386-4140-B768-751F148AFFF4}"/>
              </a:ext>
            </a:extLst>
          </p:cNvPr>
          <p:cNvSpPr>
            <a:spLocks noGrp="1"/>
          </p:cNvSpPr>
          <p:nvPr>
            <p:ph type="sldNum" sz="quarter" idx="12"/>
          </p:nvPr>
        </p:nvSpPr>
        <p:spPr/>
        <p:txBody>
          <a:bodyPr/>
          <a:lstStyle/>
          <a:p>
            <a:fld id="{8C0A448B-4E0C-4D1A-AEFA-C5B19C88F4F4}" type="slidenum">
              <a:rPr lang="fr-FR" smtClean="0"/>
              <a:t>11</a:t>
            </a:fld>
            <a:endParaRPr lang="fr-FR"/>
          </a:p>
        </p:txBody>
      </p:sp>
    </p:spTree>
    <p:extLst>
      <p:ext uri="{BB962C8B-B14F-4D97-AF65-F5344CB8AC3E}">
        <p14:creationId xmlns:p14="http://schemas.microsoft.com/office/powerpoint/2010/main" val="19408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947462-5EAA-4CF7-8C2D-69B7C7719E8F}"/>
              </a:ext>
            </a:extLst>
          </p:cNvPr>
          <p:cNvSpPr>
            <a:spLocks noGrp="1"/>
          </p:cNvSpPr>
          <p:nvPr>
            <p:ph type="dt" sz="half" idx="10"/>
          </p:nvPr>
        </p:nvSpPr>
        <p:spPr/>
        <p:txBody>
          <a:bodyPr/>
          <a:lstStyle/>
          <a:p>
            <a:fld id="{D5203983-BA2D-46E8-86D6-F49D1906DDA8}" type="datetime1">
              <a:rPr lang="fr-FR" smtClean="0"/>
              <a:t>08/04/2019</a:t>
            </a:fld>
            <a:endParaRPr lang="fr-FR"/>
          </a:p>
        </p:txBody>
      </p:sp>
      <p:sp>
        <p:nvSpPr>
          <p:cNvPr id="3" name="Espace réservé du pied de page 2">
            <a:extLst>
              <a:ext uri="{FF2B5EF4-FFF2-40B4-BE49-F238E27FC236}">
                <a16:creationId xmlns:a16="http://schemas.microsoft.com/office/drawing/2014/main" id="{EC8D89B9-D8EF-443F-B401-D3EDBE464419}"/>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986D4DDB-F77A-4E55-B797-0C37582A3887}"/>
              </a:ext>
            </a:extLst>
          </p:cNvPr>
          <p:cNvSpPr>
            <a:spLocks noGrp="1"/>
          </p:cNvSpPr>
          <p:nvPr>
            <p:ph type="sldNum" sz="quarter" idx="12"/>
          </p:nvPr>
        </p:nvSpPr>
        <p:spPr/>
        <p:txBody>
          <a:bodyPr/>
          <a:lstStyle/>
          <a:p>
            <a:fld id="{8C0A448B-4E0C-4D1A-AEFA-C5B19C88F4F4}" type="slidenum">
              <a:rPr lang="fr-FR" smtClean="0"/>
              <a:t>12</a:t>
            </a:fld>
            <a:endParaRPr lang="fr-FR"/>
          </a:p>
        </p:txBody>
      </p:sp>
      <p:pic>
        <p:nvPicPr>
          <p:cNvPr id="6" name="Image 5">
            <a:extLst>
              <a:ext uri="{FF2B5EF4-FFF2-40B4-BE49-F238E27FC236}">
                <a16:creationId xmlns:a16="http://schemas.microsoft.com/office/drawing/2014/main" id="{B2D7C673-F10B-42E4-A0DF-FF6B0F7D00E1}"/>
              </a:ext>
            </a:extLst>
          </p:cNvPr>
          <p:cNvPicPr>
            <a:picLocks noChangeAspect="1"/>
          </p:cNvPicPr>
          <p:nvPr/>
        </p:nvPicPr>
        <p:blipFill>
          <a:blip r:embed="rId2"/>
          <a:stretch>
            <a:fillRect/>
          </a:stretch>
        </p:blipFill>
        <p:spPr>
          <a:xfrm>
            <a:off x="0" y="0"/>
            <a:ext cx="12192000" cy="6189785"/>
          </a:xfrm>
          <a:prstGeom prst="rect">
            <a:avLst/>
          </a:prstGeom>
        </p:spPr>
      </p:pic>
    </p:spTree>
    <p:extLst>
      <p:ext uri="{BB962C8B-B14F-4D97-AF65-F5344CB8AC3E}">
        <p14:creationId xmlns:p14="http://schemas.microsoft.com/office/powerpoint/2010/main" val="103371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3B4CF7-46E1-445C-9FEE-CCE5EFBFEDE2}"/>
              </a:ext>
            </a:extLst>
          </p:cNvPr>
          <p:cNvSpPr>
            <a:spLocks noGrp="1"/>
          </p:cNvSpPr>
          <p:nvPr>
            <p:ph type="dt" sz="half" idx="10"/>
          </p:nvPr>
        </p:nvSpPr>
        <p:spPr/>
        <p:txBody>
          <a:bodyPr/>
          <a:lstStyle/>
          <a:p>
            <a:fld id="{C70D05EC-FB97-4DB3-9B85-7C2BB4840132}" type="datetime1">
              <a:rPr lang="fr-FR" smtClean="0"/>
              <a:t>08/04/2019</a:t>
            </a:fld>
            <a:endParaRPr lang="fr-FR"/>
          </a:p>
        </p:txBody>
      </p:sp>
      <p:sp>
        <p:nvSpPr>
          <p:cNvPr id="3" name="Espace réservé du pied de page 2">
            <a:extLst>
              <a:ext uri="{FF2B5EF4-FFF2-40B4-BE49-F238E27FC236}">
                <a16:creationId xmlns:a16="http://schemas.microsoft.com/office/drawing/2014/main" id="{5F93B93D-1B64-492B-8415-79E74456D82D}"/>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E0BFBE9C-4D86-472C-9A7B-55FA97D0E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58" y="0"/>
            <a:ext cx="9298883" cy="6858000"/>
          </a:xfrm>
          <a:prstGeom prst="rect">
            <a:avLst/>
          </a:prstGeom>
        </p:spPr>
      </p:pic>
      <p:sp>
        <p:nvSpPr>
          <p:cNvPr id="4" name="Espace réservé du numéro de diapositive 3">
            <a:extLst>
              <a:ext uri="{FF2B5EF4-FFF2-40B4-BE49-F238E27FC236}">
                <a16:creationId xmlns:a16="http://schemas.microsoft.com/office/drawing/2014/main" id="{2CBC18AF-CBD5-4769-AF5E-043602A7C255}"/>
              </a:ext>
            </a:extLst>
          </p:cNvPr>
          <p:cNvSpPr>
            <a:spLocks noGrp="1"/>
          </p:cNvSpPr>
          <p:nvPr>
            <p:ph type="sldNum" sz="quarter" idx="12"/>
          </p:nvPr>
        </p:nvSpPr>
        <p:spPr/>
        <p:txBody>
          <a:bodyPr/>
          <a:lstStyle/>
          <a:p>
            <a:fld id="{8C0A448B-4E0C-4D1A-AEFA-C5B19C88F4F4}" type="slidenum">
              <a:rPr lang="fr-FR" smtClean="0"/>
              <a:t>13</a:t>
            </a:fld>
            <a:endParaRPr lang="fr-FR"/>
          </a:p>
        </p:txBody>
      </p:sp>
    </p:spTree>
    <p:extLst>
      <p:ext uri="{BB962C8B-B14F-4D97-AF65-F5344CB8AC3E}">
        <p14:creationId xmlns:p14="http://schemas.microsoft.com/office/powerpoint/2010/main" val="355919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A18A57-2EA1-4699-B630-4CE68A6D836C}"/>
              </a:ext>
            </a:extLst>
          </p:cNvPr>
          <p:cNvSpPr>
            <a:spLocks noGrp="1"/>
          </p:cNvSpPr>
          <p:nvPr>
            <p:ph type="dt" sz="half" idx="10"/>
          </p:nvPr>
        </p:nvSpPr>
        <p:spPr/>
        <p:txBody>
          <a:bodyPr/>
          <a:lstStyle/>
          <a:p>
            <a:fld id="{D9F2C1C0-6DF1-43DC-B6E5-DBD02704BA04}" type="datetime1">
              <a:rPr lang="fr-FR" smtClean="0"/>
              <a:t>08/04/2019</a:t>
            </a:fld>
            <a:endParaRPr lang="fr-FR"/>
          </a:p>
        </p:txBody>
      </p:sp>
      <p:sp>
        <p:nvSpPr>
          <p:cNvPr id="3" name="Espace réservé du pied de page 2">
            <a:extLst>
              <a:ext uri="{FF2B5EF4-FFF2-40B4-BE49-F238E27FC236}">
                <a16:creationId xmlns:a16="http://schemas.microsoft.com/office/drawing/2014/main" id="{A3E8738C-2DBE-4CCE-9C96-EE4DE4F29718}"/>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EA30FBE-4219-4E61-8FEA-A4AD72CAB6B7}"/>
              </a:ext>
            </a:extLst>
          </p:cNvPr>
          <p:cNvPicPr>
            <a:picLocks noChangeAspect="1"/>
          </p:cNvPicPr>
          <p:nvPr/>
        </p:nvPicPr>
        <p:blipFill>
          <a:blip r:embed="rId2"/>
          <a:stretch>
            <a:fillRect/>
          </a:stretch>
        </p:blipFill>
        <p:spPr>
          <a:xfrm>
            <a:off x="1687095" y="1166616"/>
            <a:ext cx="8817809" cy="4524768"/>
          </a:xfrm>
          <a:prstGeom prst="rect">
            <a:avLst/>
          </a:prstGeom>
        </p:spPr>
      </p:pic>
      <p:sp>
        <p:nvSpPr>
          <p:cNvPr id="5" name="Espace réservé du numéro de diapositive 4">
            <a:extLst>
              <a:ext uri="{FF2B5EF4-FFF2-40B4-BE49-F238E27FC236}">
                <a16:creationId xmlns:a16="http://schemas.microsoft.com/office/drawing/2014/main" id="{1D1736CC-9477-4C08-9587-B9177A357C83}"/>
              </a:ext>
            </a:extLst>
          </p:cNvPr>
          <p:cNvSpPr>
            <a:spLocks noGrp="1"/>
          </p:cNvSpPr>
          <p:nvPr>
            <p:ph type="sldNum" sz="quarter" idx="12"/>
          </p:nvPr>
        </p:nvSpPr>
        <p:spPr/>
        <p:txBody>
          <a:bodyPr/>
          <a:lstStyle/>
          <a:p>
            <a:fld id="{8C0A448B-4E0C-4D1A-AEFA-C5B19C88F4F4}" type="slidenum">
              <a:rPr lang="fr-FR" smtClean="0"/>
              <a:t>14</a:t>
            </a:fld>
            <a:endParaRPr lang="fr-FR"/>
          </a:p>
        </p:txBody>
      </p:sp>
    </p:spTree>
    <p:extLst>
      <p:ext uri="{BB962C8B-B14F-4D97-AF65-F5344CB8AC3E}">
        <p14:creationId xmlns:p14="http://schemas.microsoft.com/office/powerpoint/2010/main" val="273729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62F7E03-2D2F-4216-BFBC-4020B15F6349}"/>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508DA2BA-BE0A-4954-8B47-48860320DCB4}"/>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AA5D15D3-C265-4E32-A1E2-B13386E9A40C}"/>
              </a:ext>
            </a:extLst>
          </p:cNvPr>
          <p:cNvSpPr>
            <a:spLocks noGrp="1"/>
          </p:cNvSpPr>
          <p:nvPr>
            <p:ph type="sldNum" sz="quarter" idx="12"/>
          </p:nvPr>
        </p:nvSpPr>
        <p:spPr/>
        <p:txBody>
          <a:bodyPr/>
          <a:lstStyle/>
          <a:p>
            <a:fld id="{8C0A448B-4E0C-4D1A-AEFA-C5B19C88F4F4}" type="slidenum">
              <a:rPr lang="fr-FR" smtClean="0"/>
              <a:t>15</a:t>
            </a:fld>
            <a:endParaRPr lang="fr-FR"/>
          </a:p>
        </p:txBody>
      </p:sp>
      <p:pic>
        <p:nvPicPr>
          <p:cNvPr id="5" name="Image 4">
            <a:extLst>
              <a:ext uri="{FF2B5EF4-FFF2-40B4-BE49-F238E27FC236}">
                <a16:creationId xmlns:a16="http://schemas.microsoft.com/office/drawing/2014/main" id="{360726B0-DE56-4B01-997F-E9230BC2AA48}"/>
              </a:ext>
            </a:extLst>
          </p:cNvPr>
          <p:cNvPicPr>
            <a:picLocks noChangeAspect="1"/>
          </p:cNvPicPr>
          <p:nvPr/>
        </p:nvPicPr>
        <p:blipFill>
          <a:blip r:embed="rId2"/>
          <a:stretch>
            <a:fillRect/>
          </a:stretch>
        </p:blipFill>
        <p:spPr>
          <a:xfrm>
            <a:off x="23812" y="280812"/>
            <a:ext cx="12144375" cy="5876925"/>
          </a:xfrm>
          <a:prstGeom prst="rect">
            <a:avLst/>
          </a:prstGeom>
        </p:spPr>
      </p:pic>
    </p:spTree>
    <p:extLst>
      <p:ext uri="{BB962C8B-B14F-4D97-AF65-F5344CB8AC3E}">
        <p14:creationId xmlns:p14="http://schemas.microsoft.com/office/powerpoint/2010/main" val="266534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C585FB1-322A-4BBA-A99E-200CD1C6109A}"/>
              </a:ext>
            </a:extLst>
          </p:cNvPr>
          <p:cNvSpPr>
            <a:spLocks noGrp="1"/>
          </p:cNvSpPr>
          <p:nvPr>
            <p:ph type="dt" sz="half" idx="10"/>
          </p:nvPr>
        </p:nvSpPr>
        <p:spPr/>
        <p:txBody>
          <a:bodyPr/>
          <a:lstStyle/>
          <a:p>
            <a:fld id="{A8044C91-7993-48EB-A5A1-CF670663082A}" type="datetime1">
              <a:rPr lang="fr-FR" smtClean="0"/>
              <a:t>08/04/2019</a:t>
            </a:fld>
            <a:endParaRPr lang="fr-FR"/>
          </a:p>
        </p:txBody>
      </p:sp>
      <p:sp>
        <p:nvSpPr>
          <p:cNvPr id="3" name="Espace réservé du pied de page 2">
            <a:extLst>
              <a:ext uri="{FF2B5EF4-FFF2-40B4-BE49-F238E27FC236}">
                <a16:creationId xmlns:a16="http://schemas.microsoft.com/office/drawing/2014/main" id="{E97AF97B-A8A2-458C-BB23-995CFF757CE7}"/>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2EC249F-07A7-430E-8483-C58528C69EAB}"/>
              </a:ext>
            </a:extLst>
          </p:cNvPr>
          <p:cNvPicPr>
            <a:picLocks noChangeAspect="1"/>
          </p:cNvPicPr>
          <p:nvPr/>
        </p:nvPicPr>
        <p:blipFill>
          <a:blip r:embed="rId2"/>
          <a:stretch>
            <a:fillRect/>
          </a:stretch>
        </p:blipFill>
        <p:spPr>
          <a:xfrm>
            <a:off x="2458031" y="1108708"/>
            <a:ext cx="7275937" cy="5163752"/>
          </a:xfrm>
          <a:prstGeom prst="rect">
            <a:avLst/>
          </a:prstGeom>
        </p:spPr>
      </p:pic>
      <p:sp>
        <p:nvSpPr>
          <p:cNvPr id="6" name="Rectangle 5">
            <a:extLst>
              <a:ext uri="{FF2B5EF4-FFF2-40B4-BE49-F238E27FC236}">
                <a16:creationId xmlns:a16="http://schemas.microsoft.com/office/drawing/2014/main" id="{43FFACCF-08D6-484E-961C-81701532D14D}"/>
              </a:ext>
            </a:extLst>
          </p:cNvPr>
          <p:cNvSpPr/>
          <p:nvPr/>
        </p:nvSpPr>
        <p:spPr>
          <a:xfrm>
            <a:off x="2920398" y="400874"/>
            <a:ext cx="5982087" cy="369332"/>
          </a:xfrm>
          <a:prstGeom prst="rect">
            <a:avLst/>
          </a:prstGeom>
        </p:spPr>
        <p:txBody>
          <a:bodyPr wrap="none">
            <a:spAutoFit/>
          </a:bodyPr>
          <a:lstStyle/>
          <a:p>
            <a:r>
              <a:rPr lang="fr-FR" dirty="0">
                <a:hlinkClick r:id="rId3"/>
              </a:rPr>
              <a:t>https://docs.pycom.io/.gitbook/assets/expansion2-pinout.pdf</a:t>
            </a:r>
            <a:endParaRPr lang="fr-FR" dirty="0"/>
          </a:p>
        </p:txBody>
      </p:sp>
      <p:sp>
        <p:nvSpPr>
          <p:cNvPr id="4" name="Espace réservé du numéro de diapositive 3">
            <a:extLst>
              <a:ext uri="{FF2B5EF4-FFF2-40B4-BE49-F238E27FC236}">
                <a16:creationId xmlns:a16="http://schemas.microsoft.com/office/drawing/2014/main" id="{20F5F81C-B514-4C0A-925D-10F3C5345554}"/>
              </a:ext>
            </a:extLst>
          </p:cNvPr>
          <p:cNvSpPr>
            <a:spLocks noGrp="1"/>
          </p:cNvSpPr>
          <p:nvPr>
            <p:ph type="sldNum" sz="quarter" idx="12"/>
          </p:nvPr>
        </p:nvSpPr>
        <p:spPr/>
        <p:txBody>
          <a:bodyPr/>
          <a:lstStyle/>
          <a:p>
            <a:fld id="{8C0A448B-4E0C-4D1A-AEFA-C5B19C88F4F4}" type="slidenum">
              <a:rPr lang="fr-FR" smtClean="0"/>
              <a:t>16</a:t>
            </a:fld>
            <a:endParaRPr lang="fr-FR"/>
          </a:p>
        </p:txBody>
      </p:sp>
    </p:spTree>
    <p:extLst>
      <p:ext uri="{BB962C8B-B14F-4D97-AF65-F5344CB8AC3E}">
        <p14:creationId xmlns:p14="http://schemas.microsoft.com/office/powerpoint/2010/main" val="59605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2011AF-6D95-4270-B5B4-7D938E05D2C2}"/>
              </a:ext>
            </a:extLst>
          </p:cNvPr>
          <p:cNvSpPr>
            <a:spLocks noGrp="1"/>
          </p:cNvSpPr>
          <p:nvPr>
            <p:ph type="dt" sz="half" idx="10"/>
          </p:nvPr>
        </p:nvSpPr>
        <p:spPr/>
        <p:txBody>
          <a:bodyPr/>
          <a:lstStyle/>
          <a:p>
            <a:fld id="{FCB95935-2C00-45DF-88C8-D1C8EDB36053}" type="datetime1">
              <a:rPr lang="fr-FR" smtClean="0"/>
              <a:t>08/04/2019</a:t>
            </a:fld>
            <a:endParaRPr lang="fr-FR"/>
          </a:p>
        </p:txBody>
      </p:sp>
      <p:sp>
        <p:nvSpPr>
          <p:cNvPr id="3" name="Espace réservé du pied de page 2">
            <a:extLst>
              <a:ext uri="{FF2B5EF4-FFF2-40B4-BE49-F238E27FC236}">
                <a16:creationId xmlns:a16="http://schemas.microsoft.com/office/drawing/2014/main" id="{A48C33B9-2F43-433F-9040-43F465D9720E}"/>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81654E30-A7E6-4D46-95D1-0370F9E5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885" y="136525"/>
            <a:ext cx="8828229" cy="6246199"/>
          </a:xfrm>
          <a:prstGeom prst="rect">
            <a:avLst/>
          </a:prstGeom>
        </p:spPr>
      </p:pic>
      <p:sp>
        <p:nvSpPr>
          <p:cNvPr id="4" name="Espace réservé du numéro de diapositive 3">
            <a:extLst>
              <a:ext uri="{FF2B5EF4-FFF2-40B4-BE49-F238E27FC236}">
                <a16:creationId xmlns:a16="http://schemas.microsoft.com/office/drawing/2014/main" id="{A1B2112A-8932-4AB1-A65B-B3F2A9A07FE6}"/>
              </a:ext>
            </a:extLst>
          </p:cNvPr>
          <p:cNvSpPr>
            <a:spLocks noGrp="1"/>
          </p:cNvSpPr>
          <p:nvPr>
            <p:ph type="sldNum" sz="quarter" idx="12"/>
          </p:nvPr>
        </p:nvSpPr>
        <p:spPr/>
        <p:txBody>
          <a:bodyPr/>
          <a:lstStyle/>
          <a:p>
            <a:fld id="{8C0A448B-4E0C-4D1A-AEFA-C5B19C88F4F4}" type="slidenum">
              <a:rPr lang="fr-FR" smtClean="0"/>
              <a:t>17</a:t>
            </a:fld>
            <a:endParaRPr lang="fr-FR"/>
          </a:p>
        </p:txBody>
      </p:sp>
    </p:spTree>
    <p:extLst>
      <p:ext uri="{BB962C8B-B14F-4D97-AF65-F5344CB8AC3E}">
        <p14:creationId xmlns:p14="http://schemas.microsoft.com/office/powerpoint/2010/main" val="256553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65D7549-98A4-460B-8301-FAF8752DB1ED}"/>
              </a:ext>
            </a:extLst>
          </p:cNvPr>
          <p:cNvSpPr>
            <a:spLocks noGrp="1"/>
          </p:cNvSpPr>
          <p:nvPr>
            <p:ph type="dt" sz="half" idx="10"/>
          </p:nvPr>
        </p:nvSpPr>
        <p:spPr/>
        <p:txBody>
          <a:bodyPr/>
          <a:lstStyle/>
          <a:p>
            <a:fld id="{3D914136-DD85-41B4-A979-D2647FDE1297}" type="datetime1">
              <a:rPr lang="fr-FR" smtClean="0"/>
              <a:t>08/04/2019</a:t>
            </a:fld>
            <a:endParaRPr lang="fr-FR"/>
          </a:p>
        </p:txBody>
      </p:sp>
      <p:sp>
        <p:nvSpPr>
          <p:cNvPr id="5" name="Espace réservé du pied de page 4">
            <a:extLst>
              <a:ext uri="{FF2B5EF4-FFF2-40B4-BE49-F238E27FC236}">
                <a16:creationId xmlns:a16="http://schemas.microsoft.com/office/drawing/2014/main" id="{B719F472-4FBB-4E7F-9B70-F272E9E193D7}"/>
              </a:ext>
            </a:extLst>
          </p:cNvPr>
          <p:cNvSpPr>
            <a:spLocks noGrp="1"/>
          </p:cNvSpPr>
          <p:nvPr>
            <p:ph type="ftr" sz="quarter" idx="11"/>
          </p:nvPr>
        </p:nvSpPr>
        <p:spPr/>
        <p:txBody>
          <a:bodyPr/>
          <a:lstStyle/>
          <a:p>
            <a:r>
              <a:rPr lang="fr-FR"/>
              <a:t>Introduction Lopy4 (Jacques Chambon)</a:t>
            </a:r>
            <a:endParaRPr lang="fr-FR" dirty="0"/>
          </a:p>
        </p:txBody>
      </p:sp>
      <p:pic>
        <p:nvPicPr>
          <p:cNvPr id="6" name="Image 5">
            <a:extLst>
              <a:ext uri="{FF2B5EF4-FFF2-40B4-BE49-F238E27FC236}">
                <a16:creationId xmlns:a16="http://schemas.microsoft.com/office/drawing/2014/main" id="{D0782F69-4F34-4967-9055-DC180F27DD85}"/>
              </a:ext>
            </a:extLst>
          </p:cNvPr>
          <p:cNvPicPr>
            <a:picLocks noChangeAspect="1"/>
          </p:cNvPicPr>
          <p:nvPr/>
        </p:nvPicPr>
        <p:blipFill>
          <a:blip r:embed="rId2"/>
          <a:stretch>
            <a:fillRect/>
          </a:stretch>
        </p:blipFill>
        <p:spPr>
          <a:xfrm>
            <a:off x="1702947" y="136525"/>
            <a:ext cx="8786106" cy="5515254"/>
          </a:xfrm>
          <a:prstGeom prst="rect">
            <a:avLst/>
          </a:prstGeom>
        </p:spPr>
      </p:pic>
      <p:sp>
        <p:nvSpPr>
          <p:cNvPr id="3" name="Rectangle 2">
            <a:extLst>
              <a:ext uri="{FF2B5EF4-FFF2-40B4-BE49-F238E27FC236}">
                <a16:creationId xmlns:a16="http://schemas.microsoft.com/office/drawing/2014/main" id="{C6D96DCD-02A0-4234-BC74-233E5D86F3AE}"/>
              </a:ext>
            </a:extLst>
          </p:cNvPr>
          <p:cNvSpPr/>
          <p:nvPr/>
        </p:nvSpPr>
        <p:spPr>
          <a:xfrm>
            <a:off x="4924718" y="5710698"/>
            <a:ext cx="2342564" cy="369332"/>
          </a:xfrm>
          <a:prstGeom prst="rect">
            <a:avLst/>
          </a:prstGeom>
        </p:spPr>
        <p:txBody>
          <a:bodyPr wrap="none">
            <a:spAutoFit/>
          </a:bodyPr>
          <a:lstStyle/>
          <a:p>
            <a:r>
              <a:rPr lang="fr-FR" dirty="0">
                <a:hlinkClick r:id="rId3"/>
              </a:rPr>
              <a:t>https://docs.pycom.io/</a:t>
            </a:r>
            <a:endParaRPr lang="fr-FR" dirty="0"/>
          </a:p>
        </p:txBody>
      </p:sp>
      <p:sp>
        <p:nvSpPr>
          <p:cNvPr id="7" name="Espace réservé du numéro de diapositive 6">
            <a:extLst>
              <a:ext uri="{FF2B5EF4-FFF2-40B4-BE49-F238E27FC236}">
                <a16:creationId xmlns:a16="http://schemas.microsoft.com/office/drawing/2014/main" id="{4D599A0F-E437-4AEE-8E8A-2DF23D8611AA}"/>
              </a:ext>
            </a:extLst>
          </p:cNvPr>
          <p:cNvSpPr>
            <a:spLocks noGrp="1"/>
          </p:cNvSpPr>
          <p:nvPr>
            <p:ph type="sldNum" sz="quarter" idx="12"/>
          </p:nvPr>
        </p:nvSpPr>
        <p:spPr/>
        <p:txBody>
          <a:bodyPr/>
          <a:lstStyle/>
          <a:p>
            <a:fld id="{8C0A448B-4E0C-4D1A-AEFA-C5B19C88F4F4}" type="slidenum">
              <a:rPr lang="fr-FR" smtClean="0"/>
              <a:t>18</a:t>
            </a:fld>
            <a:endParaRPr lang="fr-FR"/>
          </a:p>
        </p:txBody>
      </p:sp>
    </p:spTree>
    <p:extLst>
      <p:ext uri="{BB962C8B-B14F-4D97-AF65-F5344CB8AC3E}">
        <p14:creationId xmlns:p14="http://schemas.microsoft.com/office/powerpoint/2010/main" val="352489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5A30E8-0B62-4CEE-9765-C32DBDBDE3E4}"/>
              </a:ext>
            </a:extLst>
          </p:cNvPr>
          <p:cNvSpPr>
            <a:spLocks noGrp="1"/>
          </p:cNvSpPr>
          <p:nvPr>
            <p:ph type="dt" sz="half" idx="10"/>
          </p:nvPr>
        </p:nvSpPr>
        <p:spPr/>
        <p:txBody>
          <a:bodyPr/>
          <a:lstStyle/>
          <a:p>
            <a:fld id="{71D6F611-2D4C-40B7-9C37-A9797EF2066D}" type="datetime1">
              <a:rPr lang="fr-FR" smtClean="0"/>
              <a:t>08/04/2019</a:t>
            </a:fld>
            <a:endParaRPr lang="fr-FR"/>
          </a:p>
        </p:txBody>
      </p:sp>
      <p:sp>
        <p:nvSpPr>
          <p:cNvPr id="3" name="Espace réservé du pied de page 2">
            <a:extLst>
              <a:ext uri="{FF2B5EF4-FFF2-40B4-BE49-F238E27FC236}">
                <a16:creationId xmlns:a16="http://schemas.microsoft.com/office/drawing/2014/main" id="{1C0D57E5-E2A3-43FF-8F0E-186DD37A7D9E}"/>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08164D28-BFE7-43F9-91EB-B79B2C741B5B}"/>
              </a:ext>
            </a:extLst>
          </p:cNvPr>
          <p:cNvSpPr/>
          <p:nvPr/>
        </p:nvSpPr>
        <p:spPr>
          <a:xfrm>
            <a:off x="4853415" y="5940758"/>
            <a:ext cx="2485168" cy="369332"/>
          </a:xfrm>
          <a:prstGeom prst="rect">
            <a:avLst/>
          </a:prstGeom>
        </p:spPr>
        <p:txBody>
          <a:bodyPr wrap="none">
            <a:spAutoFit/>
          </a:bodyPr>
          <a:lstStyle/>
          <a:p>
            <a:r>
              <a:rPr lang="fr-FR" dirty="0">
                <a:hlinkClick r:id="rId2"/>
              </a:rPr>
              <a:t>https://forum.pycom.io/</a:t>
            </a:r>
            <a:endParaRPr lang="fr-FR" dirty="0"/>
          </a:p>
        </p:txBody>
      </p:sp>
      <p:pic>
        <p:nvPicPr>
          <p:cNvPr id="7" name="Image 6">
            <a:extLst>
              <a:ext uri="{FF2B5EF4-FFF2-40B4-BE49-F238E27FC236}">
                <a16:creationId xmlns:a16="http://schemas.microsoft.com/office/drawing/2014/main" id="{59C9AA91-ED8C-4396-BF9A-629B84259B71}"/>
              </a:ext>
            </a:extLst>
          </p:cNvPr>
          <p:cNvPicPr>
            <a:picLocks noChangeAspect="1"/>
          </p:cNvPicPr>
          <p:nvPr/>
        </p:nvPicPr>
        <p:blipFill>
          <a:blip r:embed="rId3"/>
          <a:stretch>
            <a:fillRect/>
          </a:stretch>
        </p:blipFill>
        <p:spPr>
          <a:xfrm>
            <a:off x="1484834" y="164318"/>
            <a:ext cx="9222329" cy="5749240"/>
          </a:xfrm>
          <a:prstGeom prst="rect">
            <a:avLst/>
          </a:prstGeom>
        </p:spPr>
      </p:pic>
      <p:sp>
        <p:nvSpPr>
          <p:cNvPr id="8" name="Espace réservé du numéro de diapositive 7">
            <a:extLst>
              <a:ext uri="{FF2B5EF4-FFF2-40B4-BE49-F238E27FC236}">
                <a16:creationId xmlns:a16="http://schemas.microsoft.com/office/drawing/2014/main" id="{66CE06C1-AEF3-4A94-88DB-C5EFDF6E8A4E}"/>
              </a:ext>
            </a:extLst>
          </p:cNvPr>
          <p:cNvSpPr>
            <a:spLocks noGrp="1"/>
          </p:cNvSpPr>
          <p:nvPr>
            <p:ph type="sldNum" sz="quarter" idx="12"/>
          </p:nvPr>
        </p:nvSpPr>
        <p:spPr/>
        <p:txBody>
          <a:bodyPr/>
          <a:lstStyle/>
          <a:p>
            <a:fld id="{8C0A448B-4E0C-4D1A-AEFA-C5B19C88F4F4}" type="slidenum">
              <a:rPr lang="fr-FR" smtClean="0"/>
              <a:t>19</a:t>
            </a:fld>
            <a:endParaRPr lang="fr-FR"/>
          </a:p>
        </p:txBody>
      </p:sp>
    </p:spTree>
    <p:extLst>
      <p:ext uri="{BB962C8B-B14F-4D97-AF65-F5344CB8AC3E}">
        <p14:creationId xmlns:p14="http://schemas.microsoft.com/office/powerpoint/2010/main" val="231878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6FFAE-D5CA-4DB6-9283-1D15545E8489}"/>
              </a:ext>
            </a:extLst>
          </p:cNvPr>
          <p:cNvSpPr>
            <a:spLocks noGrp="1"/>
          </p:cNvSpPr>
          <p:nvPr>
            <p:ph type="title"/>
          </p:nvPr>
        </p:nvSpPr>
        <p:spPr/>
        <p:txBody>
          <a:bodyPr/>
          <a:lstStyle/>
          <a:p>
            <a:r>
              <a:rPr lang="fr-FR" dirty="0"/>
              <a:t>Atelier Lopy4</a:t>
            </a:r>
          </a:p>
        </p:txBody>
      </p:sp>
      <p:sp>
        <p:nvSpPr>
          <p:cNvPr id="3" name="Espace réservé du contenu 2">
            <a:extLst>
              <a:ext uri="{FF2B5EF4-FFF2-40B4-BE49-F238E27FC236}">
                <a16:creationId xmlns:a16="http://schemas.microsoft.com/office/drawing/2014/main" id="{933E3FAC-5467-4A18-B9B7-5B0F48F751D7}"/>
              </a:ext>
            </a:extLst>
          </p:cNvPr>
          <p:cNvSpPr>
            <a:spLocks noGrp="1"/>
          </p:cNvSpPr>
          <p:nvPr>
            <p:ph idx="1"/>
          </p:nvPr>
        </p:nvSpPr>
        <p:spPr/>
        <p:txBody>
          <a:bodyPr/>
          <a:lstStyle/>
          <a:p>
            <a:r>
              <a:rPr lang="fr-FR" dirty="0"/>
              <a:t>Rappel sur les ateliers SoFab « IOT »</a:t>
            </a:r>
          </a:p>
          <a:p>
            <a:r>
              <a:rPr lang="fr-FR" dirty="0"/>
              <a:t>Présentation Lopy4</a:t>
            </a:r>
          </a:p>
          <a:p>
            <a:pPr lvl="1"/>
            <a:r>
              <a:rPr lang="fr-FR" dirty="0"/>
              <a:t>Description, architecture, caractéristiques</a:t>
            </a:r>
          </a:p>
          <a:p>
            <a:pPr lvl="1"/>
            <a:r>
              <a:rPr lang="fr-FR" dirty="0"/>
              <a:t>Préparation Hardware/Software</a:t>
            </a:r>
          </a:p>
          <a:p>
            <a:pPr lvl="1"/>
            <a:r>
              <a:rPr lang="fr-FR" dirty="0"/>
              <a:t>TP</a:t>
            </a:r>
          </a:p>
        </p:txBody>
      </p:sp>
      <p:sp>
        <p:nvSpPr>
          <p:cNvPr id="4" name="Espace réservé de la date 3">
            <a:extLst>
              <a:ext uri="{FF2B5EF4-FFF2-40B4-BE49-F238E27FC236}">
                <a16:creationId xmlns:a16="http://schemas.microsoft.com/office/drawing/2014/main" id="{98F536A8-348C-4C61-9403-8CF29418EA09}"/>
              </a:ext>
            </a:extLst>
          </p:cNvPr>
          <p:cNvSpPr>
            <a:spLocks noGrp="1"/>
          </p:cNvSpPr>
          <p:nvPr>
            <p:ph type="dt" sz="half" idx="10"/>
          </p:nvPr>
        </p:nvSpPr>
        <p:spPr/>
        <p:txBody>
          <a:bodyPr/>
          <a:lstStyle/>
          <a:p>
            <a:fld id="{87EB810B-ACBB-4A04-947B-50C3A5EA8634}" type="datetime1">
              <a:rPr lang="fr-FR" smtClean="0"/>
              <a:t>08/04/2019</a:t>
            </a:fld>
            <a:endParaRPr lang="fr-FR"/>
          </a:p>
        </p:txBody>
      </p:sp>
      <p:sp>
        <p:nvSpPr>
          <p:cNvPr id="5" name="Espace réservé du pied de page 4">
            <a:extLst>
              <a:ext uri="{FF2B5EF4-FFF2-40B4-BE49-F238E27FC236}">
                <a16:creationId xmlns:a16="http://schemas.microsoft.com/office/drawing/2014/main" id="{69704180-DF72-450F-8FE1-648F31F6963F}"/>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4184383D-3D38-47FC-BCA7-E281179D0645}"/>
              </a:ext>
            </a:extLst>
          </p:cNvPr>
          <p:cNvSpPr>
            <a:spLocks noGrp="1"/>
          </p:cNvSpPr>
          <p:nvPr>
            <p:ph type="sldNum" sz="quarter" idx="12"/>
          </p:nvPr>
        </p:nvSpPr>
        <p:spPr/>
        <p:txBody>
          <a:bodyPr/>
          <a:lstStyle/>
          <a:p>
            <a:fld id="{8C0A448B-4E0C-4D1A-AEFA-C5B19C88F4F4}" type="slidenum">
              <a:rPr lang="fr-FR" smtClean="0"/>
              <a:t>2</a:t>
            </a:fld>
            <a:endParaRPr lang="fr-FR"/>
          </a:p>
        </p:txBody>
      </p:sp>
    </p:spTree>
    <p:extLst>
      <p:ext uri="{BB962C8B-B14F-4D97-AF65-F5344CB8AC3E}">
        <p14:creationId xmlns:p14="http://schemas.microsoft.com/office/powerpoint/2010/main" val="358616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6D2FB0-2483-4C36-8712-E3C48260D53D}"/>
              </a:ext>
            </a:extLst>
          </p:cNvPr>
          <p:cNvSpPr>
            <a:spLocks noGrp="1"/>
          </p:cNvSpPr>
          <p:nvPr>
            <p:ph type="dt" sz="half" idx="10"/>
          </p:nvPr>
        </p:nvSpPr>
        <p:spPr/>
        <p:txBody>
          <a:bodyPr/>
          <a:lstStyle/>
          <a:p>
            <a:fld id="{CD76BBFA-367F-4068-820D-412667C8E37E}" type="datetime1">
              <a:rPr lang="fr-FR" smtClean="0"/>
              <a:t>08/04/2019</a:t>
            </a:fld>
            <a:endParaRPr lang="fr-FR"/>
          </a:p>
        </p:txBody>
      </p:sp>
      <p:sp>
        <p:nvSpPr>
          <p:cNvPr id="3" name="Espace réservé du pied de page 2">
            <a:extLst>
              <a:ext uri="{FF2B5EF4-FFF2-40B4-BE49-F238E27FC236}">
                <a16:creationId xmlns:a16="http://schemas.microsoft.com/office/drawing/2014/main" id="{98946818-11BF-4759-9D78-AFF91086F91B}"/>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02FA0AF8-F7DA-4886-B84A-3AC72EA0083C}"/>
              </a:ext>
            </a:extLst>
          </p:cNvPr>
          <p:cNvPicPr>
            <a:picLocks noChangeAspect="1"/>
          </p:cNvPicPr>
          <p:nvPr/>
        </p:nvPicPr>
        <p:blipFill>
          <a:blip r:embed="rId2"/>
          <a:stretch>
            <a:fillRect/>
          </a:stretch>
        </p:blipFill>
        <p:spPr>
          <a:xfrm>
            <a:off x="1833562" y="685800"/>
            <a:ext cx="8524875" cy="5486400"/>
          </a:xfrm>
          <a:prstGeom prst="rect">
            <a:avLst/>
          </a:prstGeom>
        </p:spPr>
      </p:pic>
      <p:sp>
        <p:nvSpPr>
          <p:cNvPr id="5" name="Espace réservé du numéro de diapositive 4">
            <a:extLst>
              <a:ext uri="{FF2B5EF4-FFF2-40B4-BE49-F238E27FC236}">
                <a16:creationId xmlns:a16="http://schemas.microsoft.com/office/drawing/2014/main" id="{6B47A4BD-2A2E-43A7-8C16-B1948D4C7676}"/>
              </a:ext>
            </a:extLst>
          </p:cNvPr>
          <p:cNvSpPr>
            <a:spLocks noGrp="1"/>
          </p:cNvSpPr>
          <p:nvPr>
            <p:ph type="sldNum" sz="quarter" idx="12"/>
          </p:nvPr>
        </p:nvSpPr>
        <p:spPr/>
        <p:txBody>
          <a:bodyPr/>
          <a:lstStyle/>
          <a:p>
            <a:fld id="{8C0A448B-4E0C-4D1A-AEFA-C5B19C88F4F4}" type="slidenum">
              <a:rPr lang="fr-FR" smtClean="0"/>
              <a:t>20</a:t>
            </a:fld>
            <a:endParaRPr lang="fr-FR"/>
          </a:p>
        </p:txBody>
      </p:sp>
      <p:sp>
        <p:nvSpPr>
          <p:cNvPr id="6" name="ZoneTexte 5">
            <a:extLst>
              <a:ext uri="{FF2B5EF4-FFF2-40B4-BE49-F238E27FC236}">
                <a16:creationId xmlns:a16="http://schemas.microsoft.com/office/drawing/2014/main" id="{50BE1978-6563-4237-8719-3BE84B67DFE0}"/>
              </a:ext>
            </a:extLst>
          </p:cNvPr>
          <p:cNvSpPr txBox="1"/>
          <p:nvPr/>
        </p:nvSpPr>
        <p:spPr>
          <a:xfrm>
            <a:off x="3791631" y="316468"/>
            <a:ext cx="4146776" cy="369332"/>
          </a:xfrm>
          <a:prstGeom prst="rect">
            <a:avLst/>
          </a:prstGeom>
          <a:noFill/>
        </p:spPr>
        <p:txBody>
          <a:bodyPr wrap="none" rtlCol="0">
            <a:spAutoFit/>
          </a:bodyPr>
          <a:lstStyle/>
          <a:p>
            <a:r>
              <a:rPr lang="fr-FR" dirty="0"/>
              <a:t>La documentation laisser parfois à désirer </a:t>
            </a:r>
          </a:p>
        </p:txBody>
      </p:sp>
      <p:pic>
        <p:nvPicPr>
          <p:cNvPr id="4098" name="Picture 2" descr="RÃ©sultat de recherche d'images pour &quot;smiley&quot;">
            <a:extLst>
              <a:ext uri="{FF2B5EF4-FFF2-40B4-BE49-F238E27FC236}">
                <a16:creationId xmlns:a16="http://schemas.microsoft.com/office/drawing/2014/main" id="{27770A22-B877-44BC-9E28-2B33FB147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6475" y="400050"/>
            <a:ext cx="17716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7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A5A8B9F-2768-429A-8E21-A41122002EDE}"/>
              </a:ext>
            </a:extLst>
          </p:cNvPr>
          <p:cNvSpPr>
            <a:spLocks noGrp="1"/>
          </p:cNvSpPr>
          <p:nvPr>
            <p:ph type="dt" sz="half" idx="10"/>
          </p:nvPr>
        </p:nvSpPr>
        <p:spPr/>
        <p:txBody>
          <a:bodyPr/>
          <a:lstStyle/>
          <a:p>
            <a:fld id="{E959EA5E-0B9B-4A24-B224-37353E8BC121}" type="datetime1">
              <a:rPr lang="fr-FR" smtClean="0"/>
              <a:t>08/04/2019</a:t>
            </a:fld>
            <a:endParaRPr lang="fr-FR"/>
          </a:p>
        </p:txBody>
      </p:sp>
      <p:sp>
        <p:nvSpPr>
          <p:cNvPr id="3" name="Espace réservé du pied de page 2">
            <a:extLst>
              <a:ext uri="{FF2B5EF4-FFF2-40B4-BE49-F238E27FC236}">
                <a16:creationId xmlns:a16="http://schemas.microsoft.com/office/drawing/2014/main" id="{83A128B1-4378-4AD2-BF25-A575DBAC26B8}"/>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C13AD49E-4085-41FD-A190-27669B348688}"/>
              </a:ext>
            </a:extLst>
          </p:cNvPr>
          <p:cNvSpPr>
            <a:spLocks noGrp="1"/>
          </p:cNvSpPr>
          <p:nvPr>
            <p:ph type="sldNum" sz="quarter" idx="12"/>
          </p:nvPr>
        </p:nvSpPr>
        <p:spPr/>
        <p:txBody>
          <a:bodyPr/>
          <a:lstStyle/>
          <a:p>
            <a:fld id="{8C0A448B-4E0C-4D1A-AEFA-C5B19C88F4F4}" type="slidenum">
              <a:rPr lang="fr-FR" smtClean="0"/>
              <a:t>21</a:t>
            </a:fld>
            <a:endParaRPr lang="fr-FR"/>
          </a:p>
        </p:txBody>
      </p:sp>
      <p:pic>
        <p:nvPicPr>
          <p:cNvPr id="1028" name="Picture 4" descr="https://docs.pycom.io/.gitbook/assets/wifi_pigtail_ant_lopy4.png">
            <a:extLst>
              <a:ext uri="{FF2B5EF4-FFF2-40B4-BE49-F238E27FC236}">
                <a16:creationId xmlns:a16="http://schemas.microsoft.com/office/drawing/2014/main" id="{53DC13C3-D96E-4B9E-9E22-CC7A1B7C2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68" y="3677444"/>
            <a:ext cx="4781550" cy="2312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pycom.io/.gitbook/assets/lora_sigfox_pigtail_ant_lopy4.png">
            <a:extLst>
              <a:ext uri="{FF2B5EF4-FFF2-40B4-BE49-F238E27FC236}">
                <a16:creationId xmlns:a16="http://schemas.microsoft.com/office/drawing/2014/main" id="{0DA602E8-8EB1-4FE5-B404-A25DA12A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673" y="276225"/>
            <a:ext cx="8000569" cy="2757488"/>
          </a:xfrm>
          <a:prstGeom prst="rect">
            <a:avLst/>
          </a:prstGeom>
          <a:noFill/>
          <a:extLst>
            <a:ext uri="{909E8E84-426E-40DD-AFC4-6F175D3DCCD1}">
              <a14:hiddenFill xmlns:a14="http://schemas.microsoft.com/office/drawing/2010/main">
                <a:solidFill>
                  <a:srgbClr val="FFFFFF"/>
                </a:solidFill>
              </a14:hiddenFill>
            </a:ext>
          </a:extLst>
        </p:spPr>
      </p:pic>
      <p:sp>
        <p:nvSpPr>
          <p:cNvPr id="4" name="Interdiction 3">
            <a:extLst>
              <a:ext uri="{FF2B5EF4-FFF2-40B4-BE49-F238E27FC236}">
                <a16:creationId xmlns:a16="http://schemas.microsoft.com/office/drawing/2014/main" id="{42DD36AF-48CE-4810-B474-65A71C4CFAC4}"/>
              </a:ext>
            </a:extLst>
          </p:cNvPr>
          <p:cNvSpPr/>
          <p:nvPr/>
        </p:nvSpPr>
        <p:spPr>
          <a:xfrm>
            <a:off x="4674105" y="22661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26" name="Picture 2" descr="https://upload.wikimedia.org/wikipedia/commons/a/af/Signal_attention.gif">
            <a:extLst>
              <a:ext uri="{FF2B5EF4-FFF2-40B4-BE49-F238E27FC236}">
                <a16:creationId xmlns:a16="http://schemas.microsoft.com/office/drawing/2014/main" id="{8ADF77AC-9E71-49A0-8217-22B21CA4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366" y="85693"/>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3B1F4F0-45D8-4036-9F79-BAD4218BE4B0}"/>
              </a:ext>
            </a:extLst>
          </p:cNvPr>
          <p:cNvSpPr txBox="1"/>
          <p:nvPr/>
        </p:nvSpPr>
        <p:spPr>
          <a:xfrm>
            <a:off x="5886450" y="5181600"/>
            <a:ext cx="566181" cy="369332"/>
          </a:xfrm>
          <a:prstGeom prst="rect">
            <a:avLst/>
          </a:prstGeom>
          <a:noFill/>
        </p:spPr>
        <p:txBody>
          <a:bodyPr wrap="none" rtlCol="0">
            <a:spAutoFit/>
          </a:bodyPr>
          <a:lstStyle/>
          <a:p>
            <a:r>
              <a:rPr lang="fr-FR" dirty="0"/>
              <a:t>Wifi</a:t>
            </a:r>
          </a:p>
        </p:txBody>
      </p:sp>
      <p:sp>
        <p:nvSpPr>
          <p:cNvPr id="8" name="ZoneTexte 7">
            <a:extLst>
              <a:ext uri="{FF2B5EF4-FFF2-40B4-BE49-F238E27FC236}">
                <a16:creationId xmlns:a16="http://schemas.microsoft.com/office/drawing/2014/main" id="{0807BA68-85F7-49A9-816F-EA3031B613DB}"/>
              </a:ext>
            </a:extLst>
          </p:cNvPr>
          <p:cNvSpPr txBox="1"/>
          <p:nvPr/>
        </p:nvSpPr>
        <p:spPr>
          <a:xfrm rot="18389336">
            <a:off x="7113409" y="4541531"/>
            <a:ext cx="1337033" cy="584775"/>
          </a:xfrm>
          <a:prstGeom prst="rect">
            <a:avLst/>
          </a:prstGeom>
          <a:noFill/>
        </p:spPr>
        <p:txBody>
          <a:bodyPr wrap="none" rtlCol="0">
            <a:spAutoFit/>
          </a:bodyPr>
          <a:lstStyle/>
          <a:p>
            <a:r>
              <a:rPr lang="fr-FR" sz="3200" dirty="0">
                <a:solidFill>
                  <a:srgbClr val="FF0000"/>
                </a:solidFill>
              </a:rPr>
              <a:t>Option</a:t>
            </a:r>
            <a:endParaRPr lang="fr-FR" dirty="0">
              <a:solidFill>
                <a:srgbClr val="FF0000"/>
              </a:solidFill>
            </a:endParaRPr>
          </a:p>
        </p:txBody>
      </p:sp>
    </p:spTree>
    <p:extLst>
      <p:ext uri="{BB962C8B-B14F-4D97-AF65-F5344CB8AC3E}">
        <p14:creationId xmlns:p14="http://schemas.microsoft.com/office/powerpoint/2010/main" val="91935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40F4DD0-5CA3-423F-920E-0E705811ED97}"/>
              </a:ext>
            </a:extLst>
          </p:cNvPr>
          <p:cNvPicPr>
            <a:picLocks noChangeAspect="1"/>
          </p:cNvPicPr>
          <p:nvPr/>
        </p:nvPicPr>
        <p:blipFill>
          <a:blip r:embed="rId2"/>
          <a:stretch>
            <a:fillRect/>
          </a:stretch>
        </p:blipFill>
        <p:spPr>
          <a:xfrm>
            <a:off x="1047749" y="136525"/>
            <a:ext cx="10096500" cy="5558582"/>
          </a:xfrm>
          <a:prstGeom prst="rect">
            <a:avLst/>
          </a:prstGeom>
        </p:spPr>
      </p:pic>
      <p:sp>
        <p:nvSpPr>
          <p:cNvPr id="2" name="Espace réservé de la date 1">
            <a:extLst>
              <a:ext uri="{FF2B5EF4-FFF2-40B4-BE49-F238E27FC236}">
                <a16:creationId xmlns:a16="http://schemas.microsoft.com/office/drawing/2014/main" id="{5D2EB2C0-EC15-4C7A-B9E0-5A9AA9327CBA}"/>
              </a:ext>
            </a:extLst>
          </p:cNvPr>
          <p:cNvSpPr>
            <a:spLocks noGrp="1"/>
          </p:cNvSpPr>
          <p:nvPr>
            <p:ph type="dt" sz="half" idx="10"/>
          </p:nvPr>
        </p:nvSpPr>
        <p:spPr/>
        <p:txBody>
          <a:bodyPr/>
          <a:lstStyle/>
          <a:p>
            <a:fld id="{31AE4B3F-DCE1-42FC-BFD7-38A57035228D}" type="datetime1">
              <a:rPr lang="fr-FR" smtClean="0"/>
              <a:t>08/04/2019</a:t>
            </a:fld>
            <a:endParaRPr lang="fr-FR"/>
          </a:p>
        </p:txBody>
      </p:sp>
      <p:sp>
        <p:nvSpPr>
          <p:cNvPr id="3" name="Espace réservé du pied de page 2">
            <a:extLst>
              <a:ext uri="{FF2B5EF4-FFF2-40B4-BE49-F238E27FC236}">
                <a16:creationId xmlns:a16="http://schemas.microsoft.com/office/drawing/2014/main" id="{E86DECA9-B106-4E15-B2CF-A9EDCC904366}"/>
              </a:ext>
            </a:extLst>
          </p:cNvPr>
          <p:cNvSpPr>
            <a:spLocks noGrp="1"/>
          </p:cNvSpPr>
          <p:nvPr>
            <p:ph type="ftr" sz="quarter" idx="11"/>
          </p:nvPr>
        </p:nvSpPr>
        <p:spPr/>
        <p:txBody>
          <a:bodyPr/>
          <a:lstStyle/>
          <a:p>
            <a:r>
              <a:rPr lang="fr-FR"/>
              <a:t>Introduction Lopy4 (Jacques Chambon)</a:t>
            </a:r>
          </a:p>
        </p:txBody>
      </p:sp>
      <p:sp>
        <p:nvSpPr>
          <p:cNvPr id="6" name="Ellipse 5">
            <a:extLst>
              <a:ext uri="{FF2B5EF4-FFF2-40B4-BE49-F238E27FC236}">
                <a16:creationId xmlns:a16="http://schemas.microsoft.com/office/drawing/2014/main" id="{F0D6A036-7E3D-4627-8557-3D94BF289488}"/>
              </a:ext>
            </a:extLst>
          </p:cNvPr>
          <p:cNvSpPr/>
          <p:nvPr/>
        </p:nvSpPr>
        <p:spPr>
          <a:xfrm>
            <a:off x="4123231" y="3157337"/>
            <a:ext cx="1677799" cy="318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2CAF175C-77C8-426A-86AA-2B82D2B78008}"/>
              </a:ext>
            </a:extLst>
          </p:cNvPr>
          <p:cNvSpPr>
            <a:spLocks noGrp="1"/>
          </p:cNvSpPr>
          <p:nvPr>
            <p:ph type="sldNum" sz="quarter" idx="12"/>
          </p:nvPr>
        </p:nvSpPr>
        <p:spPr/>
        <p:txBody>
          <a:bodyPr/>
          <a:lstStyle/>
          <a:p>
            <a:fld id="{8C0A448B-4E0C-4D1A-AEFA-C5B19C88F4F4}" type="slidenum">
              <a:rPr lang="fr-FR" smtClean="0"/>
              <a:t>22</a:t>
            </a:fld>
            <a:endParaRPr lang="fr-FR"/>
          </a:p>
        </p:txBody>
      </p:sp>
      <p:sp>
        <p:nvSpPr>
          <p:cNvPr id="8" name="ZoneTexte 7">
            <a:extLst>
              <a:ext uri="{FF2B5EF4-FFF2-40B4-BE49-F238E27FC236}">
                <a16:creationId xmlns:a16="http://schemas.microsoft.com/office/drawing/2014/main" id="{155ED506-C463-426F-8DB4-7931631245E6}"/>
              </a:ext>
            </a:extLst>
          </p:cNvPr>
          <p:cNvSpPr txBox="1"/>
          <p:nvPr/>
        </p:nvSpPr>
        <p:spPr>
          <a:xfrm rot="19012440">
            <a:off x="3026536" y="2926504"/>
            <a:ext cx="6138925" cy="461665"/>
          </a:xfrm>
          <a:prstGeom prst="rect">
            <a:avLst/>
          </a:prstGeom>
          <a:noFill/>
        </p:spPr>
        <p:txBody>
          <a:bodyPr wrap="none" rtlCol="0">
            <a:spAutoFit/>
          </a:bodyPr>
          <a:lstStyle/>
          <a:p>
            <a:r>
              <a:rPr lang="fr-FR" sz="2400" dirty="0">
                <a:solidFill>
                  <a:srgbClr val="FF0000"/>
                </a:solidFill>
              </a:rPr>
              <a:t>Avant d’insérer le Lopy4 sur la carte d’extension</a:t>
            </a:r>
          </a:p>
        </p:txBody>
      </p:sp>
      <p:pic>
        <p:nvPicPr>
          <p:cNvPr id="9" name="Picture 2" descr="https://upload.wikimedia.org/wikipedia/commons/a/af/Signal_attention.gif">
            <a:extLst>
              <a:ext uri="{FF2B5EF4-FFF2-40B4-BE49-F238E27FC236}">
                <a16:creationId xmlns:a16="http://schemas.microsoft.com/office/drawing/2014/main" id="{C45CFB12-2225-441C-BB54-B5404B12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2278278"/>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30A082-9607-48DB-BC73-DC3B25877C53}"/>
              </a:ext>
            </a:extLst>
          </p:cNvPr>
          <p:cNvSpPr/>
          <p:nvPr/>
        </p:nvSpPr>
        <p:spPr>
          <a:xfrm>
            <a:off x="2933697" y="5782772"/>
            <a:ext cx="6324601" cy="369332"/>
          </a:xfrm>
          <a:prstGeom prst="rect">
            <a:avLst/>
          </a:prstGeom>
        </p:spPr>
        <p:txBody>
          <a:bodyPr wrap="square">
            <a:spAutoFit/>
          </a:bodyPr>
          <a:lstStyle/>
          <a:p>
            <a:r>
              <a:rPr lang="fr-FR" dirty="0">
                <a:hlinkClick r:id="rId4"/>
              </a:rPr>
              <a:t>https://docs.pycom.io/pytrackpysense/installation/firmware.html</a:t>
            </a:r>
            <a:endParaRPr lang="fr-FR" dirty="0"/>
          </a:p>
        </p:txBody>
      </p:sp>
    </p:spTree>
    <p:extLst>
      <p:ext uri="{BB962C8B-B14F-4D97-AF65-F5344CB8AC3E}">
        <p14:creationId xmlns:p14="http://schemas.microsoft.com/office/powerpoint/2010/main" val="385466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E6D910-4A78-4D59-AF3D-4FB86C04277C}"/>
              </a:ext>
            </a:extLst>
          </p:cNvPr>
          <p:cNvSpPr>
            <a:spLocks noGrp="1"/>
          </p:cNvSpPr>
          <p:nvPr>
            <p:ph type="dt" sz="half" idx="10"/>
          </p:nvPr>
        </p:nvSpPr>
        <p:spPr/>
        <p:txBody>
          <a:bodyPr/>
          <a:lstStyle/>
          <a:p>
            <a:fld id="{E307BA1F-B99F-42EA-AF5F-5177EA2018BA}" type="datetime1">
              <a:rPr lang="fr-FR" smtClean="0"/>
              <a:t>08/04/2019</a:t>
            </a:fld>
            <a:endParaRPr lang="fr-FR"/>
          </a:p>
        </p:txBody>
      </p:sp>
      <p:sp>
        <p:nvSpPr>
          <p:cNvPr id="3" name="Espace réservé du pied de page 2">
            <a:extLst>
              <a:ext uri="{FF2B5EF4-FFF2-40B4-BE49-F238E27FC236}">
                <a16:creationId xmlns:a16="http://schemas.microsoft.com/office/drawing/2014/main" id="{B018663B-30F1-44FD-89A1-818B66D4008C}"/>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7F5520F7-39D4-4D40-B385-3894F7C7A000}"/>
              </a:ext>
            </a:extLst>
          </p:cNvPr>
          <p:cNvSpPr/>
          <p:nvPr/>
        </p:nvSpPr>
        <p:spPr>
          <a:xfrm>
            <a:off x="1852032" y="5897699"/>
            <a:ext cx="8900719" cy="369332"/>
          </a:xfrm>
          <a:prstGeom prst="rect">
            <a:avLst/>
          </a:prstGeom>
        </p:spPr>
        <p:txBody>
          <a:bodyPr wrap="square">
            <a:spAutoFit/>
          </a:bodyPr>
          <a:lstStyle/>
          <a:p>
            <a:r>
              <a:rPr lang="fr-FR" dirty="0">
                <a:hlinkClick r:id="rId2"/>
              </a:rPr>
              <a:t>https://core-electronics.com.au/tutorials/pycom-pysense-pytrack-firmware-update.html</a:t>
            </a:r>
            <a:endParaRPr lang="fr-FR" dirty="0"/>
          </a:p>
        </p:txBody>
      </p:sp>
      <p:pic>
        <p:nvPicPr>
          <p:cNvPr id="6" name="Image 5">
            <a:extLst>
              <a:ext uri="{FF2B5EF4-FFF2-40B4-BE49-F238E27FC236}">
                <a16:creationId xmlns:a16="http://schemas.microsoft.com/office/drawing/2014/main" id="{24BA7FEA-003B-4FA8-BD60-7759641B8390}"/>
              </a:ext>
            </a:extLst>
          </p:cNvPr>
          <p:cNvPicPr>
            <a:picLocks noChangeAspect="1"/>
          </p:cNvPicPr>
          <p:nvPr/>
        </p:nvPicPr>
        <p:blipFill>
          <a:blip r:embed="rId3"/>
          <a:stretch>
            <a:fillRect/>
          </a:stretch>
        </p:blipFill>
        <p:spPr>
          <a:xfrm>
            <a:off x="1449805" y="125378"/>
            <a:ext cx="9292389" cy="5683002"/>
          </a:xfrm>
          <a:prstGeom prst="rect">
            <a:avLst/>
          </a:prstGeom>
        </p:spPr>
      </p:pic>
      <p:sp>
        <p:nvSpPr>
          <p:cNvPr id="7" name="Espace réservé du numéro de diapositive 6">
            <a:extLst>
              <a:ext uri="{FF2B5EF4-FFF2-40B4-BE49-F238E27FC236}">
                <a16:creationId xmlns:a16="http://schemas.microsoft.com/office/drawing/2014/main" id="{F716C8E4-E241-4D81-BD3B-D6F94AD7CE83}"/>
              </a:ext>
            </a:extLst>
          </p:cNvPr>
          <p:cNvSpPr>
            <a:spLocks noGrp="1"/>
          </p:cNvSpPr>
          <p:nvPr>
            <p:ph type="sldNum" sz="quarter" idx="12"/>
          </p:nvPr>
        </p:nvSpPr>
        <p:spPr/>
        <p:txBody>
          <a:bodyPr/>
          <a:lstStyle/>
          <a:p>
            <a:fld id="{8C0A448B-4E0C-4D1A-AEFA-C5B19C88F4F4}" type="slidenum">
              <a:rPr lang="fr-FR" smtClean="0"/>
              <a:t>23</a:t>
            </a:fld>
            <a:endParaRPr lang="fr-FR"/>
          </a:p>
        </p:txBody>
      </p:sp>
    </p:spTree>
    <p:extLst>
      <p:ext uri="{BB962C8B-B14F-4D97-AF65-F5344CB8AC3E}">
        <p14:creationId xmlns:p14="http://schemas.microsoft.com/office/powerpoint/2010/main" val="62073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55C56A-8552-4AA2-A1F1-7ED7141F90B0}"/>
              </a:ext>
            </a:extLst>
          </p:cNvPr>
          <p:cNvSpPr>
            <a:spLocks noGrp="1"/>
          </p:cNvSpPr>
          <p:nvPr>
            <p:ph type="dt" sz="half" idx="10"/>
          </p:nvPr>
        </p:nvSpPr>
        <p:spPr/>
        <p:txBody>
          <a:bodyPr/>
          <a:lstStyle/>
          <a:p>
            <a:fld id="{0020811B-E611-4FFB-BE2F-F347D343D22D}" type="datetime1">
              <a:rPr lang="fr-FR" smtClean="0"/>
              <a:t>08/04/2019</a:t>
            </a:fld>
            <a:endParaRPr lang="fr-FR"/>
          </a:p>
        </p:txBody>
      </p:sp>
      <p:sp>
        <p:nvSpPr>
          <p:cNvPr id="3" name="Espace réservé du pied de page 2">
            <a:extLst>
              <a:ext uri="{FF2B5EF4-FFF2-40B4-BE49-F238E27FC236}">
                <a16:creationId xmlns:a16="http://schemas.microsoft.com/office/drawing/2014/main" id="{E5143932-ABBC-460F-B48C-A54DC38319B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B56FF74-0FBC-4B69-835A-DC6A0CE7B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4" name="Espace réservé du numéro de diapositive 3">
            <a:extLst>
              <a:ext uri="{FF2B5EF4-FFF2-40B4-BE49-F238E27FC236}">
                <a16:creationId xmlns:a16="http://schemas.microsoft.com/office/drawing/2014/main" id="{481DA4B4-2B66-46D4-A22E-CDC2C6B0A254}"/>
              </a:ext>
            </a:extLst>
          </p:cNvPr>
          <p:cNvSpPr>
            <a:spLocks noGrp="1"/>
          </p:cNvSpPr>
          <p:nvPr>
            <p:ph type="sldNum" sz="quarter" idx="12"/>
          </p:nvPr>
        </p:nvSpPr>
        <p:spPr/>
        <p:txBody>
          <a:bodyPr/>
          <a:lstStyle/>
          <a:p>
            <a:fld id="{8C0A448B-4E0C-4D1A-AEFA-C5B19C88F4F4}" type="slidenum">
              <a:rPr lang="fr-FR" smtClean="0"/>
              <a:t>24</a:t>
            </a:fld>
            <a:endParaRPr lang="fr-FR"/>
          </a:p>
        </p:txBody>
      </p:sp>
    </p:spTree>
    <p:extLst>
      <p:ext uri="{BB962C8B-B14F-4D97-AF65-F5344CB8AC3E}">
        <p14:creationId xmlns:p14="http://schemas.microsoft.com/office/powerpoint/2010/main" val="81467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F495CC-0D53-478A-B136-2C11FBEA31F4}"/>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7047596B-0F83-473A-B659-204255D3940B}"/>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20DE09C6-EB50-4541-85AA-CE1523EEB3CA}"/>
              </a:ext>
            </a:extLst>
          </p:cNvPr>
          <p:cNvSpPr>
            <a:spLocks noGrp="1"/>
          </p:cNvSpPr>
          <p:nvPr>
            <p:ph type="sldNum" sz="quarter" idx="12"/>
          </p:nvPr>
        </p:nvSpPr>
        <p:spPr/>
        <p:txBody>
          <a:bodyPr/>
          <a:lstStyle/>
          <a:p>
            <a:fld id="{8C0A448B-4E0C-4D1A-AEFA-C5B19C88F4F4}" type="slidenum">
              <a:rPr lang="fr-FR" smtClean="0"/>
              <a:t>25</a:t>
            </a:fld>
            <a:endParaRPr lang="fr-FR"/>
          </a:p>
        </p:txBody>
      </p:sp>
      <p:pic>
        <p:nvPicPr>
          <p:cNvPr id="6" name="Image 5">
            <a:extLst>
              <a:ext uri="{FF2B5EF4-FFF2-40B4-BE49-F238E27FC236}">
                <a16:creationId xmlns:a16="http://schemas.microsoft.com/office/drawing/2014/main" id="{58B2B80F-E10C-4270-877A-748F9D23C0C7}"/>
              </a:ext>
            </a:extLst>
          </p:cNvPr>
          <p:cNvPicPr>
            <a:picLocks noChangeAspect="1"/>
          </p:cNvPicPr>
          <p:nvPr/>
        </p:nvPicPr>
        <p:blipFill>
          <a:blip r:embed="rId2"/>
          <a:stretch>
            <a:fillRect/>
          </a:stretch>
        </p:blipFill>
        <p:spPr>
          <a:xfrm>
            <a:off x="1439004" y="209549"/>
            <a:ext cx="9313991" cy="5127775"/>
          </a:xfrm>
          <a:prstGeom prst="rect">
            <a:avLst/>
          </a:prstGeom>
        </p:spPr>
      </p:pic>
      <p:sp>
        <p:nvSpPr>
          <p:cNvPr id="7" name="Rectangle 6">
            <a:extLst>
              <a:ext uri="{FF2B5EF4-FFF2-40B4-BE49-F238E27FC236}">
                <a16:creationId xmlns:a16="http://schemas.microsoft.com/office/drawing/2014/main" id="{BFF211BD-7C37-4531-986D-3D972BC8F068}"/>
              </a:ext>
            </a:extLst>
          </p:cNvPr>
          <p:cNvSpPr/>
          <p:nvPr/>
        </p:nvSpPr>
        <p:spPr>
          <a:xfrm>
            <a:off x="2414586" y="5546874"/>
            <a:ext cx="7362826" cy="369332"/>
          </a:xfrm>
          <a:prstGeom prst="rect">
            <a:avLst/>
          </a:prstGeom>
        </p:spPr>
        <p:txBody>
          <a:bodyPr wrap="square">
            <a:spAutoFit/>
          </a:bodyPr>
          <a:lstStyle/>
          <a:p>
            <a:r>
              <a:rPr lang="fr-FR" dirty="0">
                <a:hlinkClick r:id="rId3"/>
              </a:rPr>
              <a:t>https://docs.pycom.io/gettingstarted/installation/firmwaretool.html#second</a:t>
            </a:r>
            <a:endParaRPr lang="fr-FR" dirty="0"/>
          </a:p>
        </p:txBody>
      </p:sp>
    </p:spTree>
    <p:extLst>
      <p:ext uri="{BB962C8B-B14F-4D97-AF65-F5344CB8AC3E}">
        <p14:creationId xmlns:p14="http://schemas.microsoft.com/office/powerpoint/2010/main" val="289998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787F47-AF3F-4117-9B9E-23BDD5C16D86}"/>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594867F-8B7F-46CF-86B0-8512975FEB73}"/>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A779EE7-5EE6-44C4-AC35-D5E55DF08ED9}"/>
              </a:ext>
            </a:extLst>
          </p:cNvPr>
          <p:cNvSpPr>
            <a:spLocks noGrp="1"/>
          </p:cNvSpPr>
          <p:nvPr>
            <p:ph type="sldNum" sz="quarter" idx="12"/>
          </p:nvPr>
        </p:nvSpPr>
        <p:spPr/>
        <p:txBody>
          <a:bodyPr/>
          <a:lstStyle/>
          <a:p>
            <a:fld id="{8C0A448B-4E0C-4D1A-AEFA-C5B19C88F4F4}" type="slidenum">
              <a:rPr lang="fr-FR" smtClean="0"/>
              <a:t>26</a:t>
            </a:fld>
            <a:endParaRPr lang="fr-FR"/>
          </a:p>
        </p:txBody>
      </p:sp>
      <p:pic>
        <p:nvPicPr>
          <p:cNvPr id="5" name="Image 4">
            <a:extLst>
              <a:ext uri="{FF2B5EF4-FFF2-40B4-BE49-F238E27FC236}">
                <a16:creationId xmlns:a16="http://schemas.microsoft.com/office/drawing/2014/main" id="{3C4A3515-7F78-4267-A5A0-CC6EACB7738B}"/>
              </a:ext>
            </a:extLst>
          </p:cNvPr>
          <p:cNvPicPr>
            <a:picLocks noChangeAspect="1"/>
          </p:cNvPicPr>
          <p:nvPr/>
        </p:nvPicPr>
        <p:blipFill>
          <a:blip r:embed="rId2"/>
          <a:stretch>
            <a:fillRect/>
          </a:stretch>
        </p:blipFill>
        <p:spPr>
          <a:xfrm>
            <a:off x="3152775" y="1528762"/>
            <a:ext cx="5886450" cy="3800475"/>
          </a:xfrm>
          <a:prstGeom prst="rect">
            <a:avLst/>
          </a:prstGeom>
        </p:spPr>
      </p:pic>
    </p:spTree>
    <p:extLst>
      <p:ext uri="{BB962C8B-B14F-4D97-AF65-F5344CB8AC3E}">
        <p14:creationId xmlns:p14="http://schemas.microsoft.com/office/powerpoint/2010/main" val="1730918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B101A6-F73D-484C-88EF-0DDE7467821E}"/>
              </a:ext>
            </a:extLst>
          </p:cNvPr>
          <p:cNvSpPr>
            <a:spLocks noGrp="1"/>
          </p:cNvSpPr>
          <p:nvPr>
            <p:ph type="dt" sz="half" idx="10"/>
          </p:nvPr>
        </p:nvSpPr>
        <p:spPr/>
        <p:txBody>
          <a:bodyPr/>
          <a:lstStyle/>
          <a:p>
            <a:fld id="{BEAFE006-B437-4A3E-B97A-0936508F28A5}" type="datetime1">
              <a:rPr lang="fr-FR" smtClean="0"/>
              <a:t>08/04/2019</a:t>
            </a:fld>
            <a:endParaRPr lang="fr-FR"/>
          </a:p>
        </p:txBody>
      </p:sp>
      <p:sp>
        <p:nvSpPr>
          <p:cNvPr id="3" name="Espace réservé du pied de page 2">
            <a:extLst>
              <a:ext uri="{FF2B5EF4-FFF2-40B4-BE49-F238E27FC236}">
                <a16:creationId xmlns:a16="http://schemas.microsoft.com/office/drawing/2014/main" id="{EE26F854-18C0-4200-A3A7-E74355F5C7C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B6BAC426-D1F2-415A-80B0-0D727BC1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086729"/>
            <a:ext cx="5212350" cy="3841201"/>
          </a:xfrm>
          <a:prstGeom prst="rect">
            <a:avLst/>
          </a:prstGeom>
        </p:spPr>
      </p:pic>
      <p:sp>
        <p:nvSpPr>
          <p:cNvPr id="6" name="Rectangle 5">
            <a:extLst>
              <a:ext uri="{FF2B5EF4-FFF2-40B4-BE49-F238E27FC236}">
                <a16:creationId xmlns:a16="http://schemas.microsoft.com/office/drawing/2014/main" id="{23DEA7F8-395E-44B0-B1EC-675C8CAF97B2}"/>
              </a:ext>
            </a:extLst>
          </p:cNvPr>
          <p:cNvSpPr/>
          <p:nvPr/>
        </p:nvSpPr>
        <p:spPr>
          <a:xfrm>
            <a:off x="4038600" y="316984"/>
            <a:ext cx="4124912" cy="646331"/>
          </a:xfrm>
          <a:prstGeom prst="rect">
            <a:avLst/>
          </a:prstGeom>
        </p:spPr>
        <p:txBody>
          <a:bodyPr wrap="none">
            <a:spAutoFit/>
          </a:bodyPr>
          <a:lstStyle/>
          <a:p>
            <a:r>
              <a:rPr lang="fr-FR" dirty="0">
                <a:hlinkClick r:id="rId3"/>
              </a:rPr>
              <a:t>https://atom.io/</a:t>
            </a:r>
            <a:endParaRPr lang="fr-FR" dirty="0">
              <a:hlinkClick r:id="rId4"/>
            </a:endParaRPr>
          </a:p>
          <a:p>
            <a:r>
              <a:rPr lang="fr-FR" dirty="0">
                <a:hlinkClick r:id="rId4"/>
              </a:rPr>
              <a:t>https://github.com/pycom/pymakr-atom/</a:t>
            </a:r>
            <a:endParaRPr lang="fr-FR" dirty="0"/>
          </a:p>
        </p:txBody>
      </p:sp>
      <p:pic>
        <p:nvPicPr>
          <p:cNvPr id="5122" name="Picture 2" descr="https://docs.pycom.io/.gitbook/assets/pymakr-logo-1%20%281%29.png">
            <a:extLst>
              <a:ext uri="{FF2B5EF4-FFF2-40B4-BE49-F238E27FC236}">
                <a16:creationId xmlns:a16="http://schemas.microsoft.com/office/drawing/2014/main" id="{B1CC62D8-F600-4D9D-8749-F66EA08B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247" y="5051344"/>
            <a:ext cx="3872655" cy="14103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0EE3690-5F27-429E-8C19-4EC39832B893}"/>
              </a:ext>
            </a:extLst>
          </p:cNvPr>
          <p:cNvSpPr>
            <a:spLocks noGrp="1"/>
          </p:cNvSpPr>
          <p:nvPr>
            <p:ph type="sldNum" sz="quarter" idx="12"/>
          </p:nvPr>
        </p:nvSpPr>
        <p:spPr/>
        <p:txBody>
          <a:bodyPr/>
          <a:lstStyle/>
          <a:p>
            <a:fld id="{8C0A448B-4E0C-4D1A-AEFA-C5B19C88F4F4}" type="slidenum">
              <a:rPr lang="fr-FR" smtClean="0"/>
              <a:t>27</a:t>
            </a:fld>
            <a:endParaRPr lang="fr-FR"/>
          </a:p>
        </p:txBody>
      </p:sp>
    </p:spTree>
    <p:extLst>
      <p:ext uri="{BB962C8B-B14F-4D97-AF65-F5344CB8AC3E}">
        <p14:creationId xmlns:p14="http://schemas.microsoft.com/office/powerpoint/2010/main" val="895799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46531-A65B-443B-9D68-E8883ED6E70F}"/>
              </a:ext>
            </a:extLst>
          </p:cNvPr>
          <p:cNvSpPr>
            <a:spLocks noGrp="1"/>
          </p:cNvSpPr>
          <p:nvPr>
            <p:ph type="title"/>
          </p:nvPr>
        </p:nvSpPr>
        <p:spPr/>
        <p:txBody>
          <a:bodyPr/>
          <a:lstStyle/>
          <a:p>
            <a:r>
              <a:rPr lang="fr-FR" dirty="0"/>
              <a:t>Micropython</a:t>
            </a:r>
          </a:p>
        </p:txBody>
      </p:sp>
      <p:sp>
        <p:nvSpPr>
          <p:cNvPr id="3" name="Espace réservé du contenu 2">
            <a:extLst>
              <a:ext uri="{FF2B5EF4-FFF2-40B4-BE49-F238E27FC236}">
                <a16:creationId xmlns:a16="http://schemas.microsoft.com/office/drawing/2014/main" id="{604C5DFD-8BE3-4A5C-86AE-19EE1A278B06}"/>
              </a:ext>
            </a:extLst>
          </p:cNvPr>
          <p:cNvSpPr>
            <a:spLocks noGrp="1"/>
          </p:cNvSpPr>
          <p:nvPr>
            <p:ph idx="1"/>
          </p:nvPr>
        </p:nvSpPr>
        <p:spPr/>
        <p:txBody>
          <a:bodyPr>
            <a:normAutofit fontScale="92500" lnSpcReduction="10000"/>
          </a:bodyPr>
          <a:lstStyle/>
          <a:p>
            <a:r>
              <a:rPr lang="en-US" dirty="0">
                <a:hlinkClick r:id="rId2"/>
              </a:rPr>
              <a:t>http://docs.micropython.org/en/latest/</a:t>
            </a:r>
            <a:endParaRPr lang="en-US" dirty="0"/>
          </a:p>
          <a:p>
            <a:pPr lvl="1"/>
            <a:r>
              <a:rPr lang="en-US" dirty="0"/>
              <a:t>Micropython is a lean and efficient implementation of the Python 3 programming language that includes a small subset of the Python standard library and is optimized to run on microcontrollers and in constrained environments.</a:t>
            </a:r>
          </a:p>
          <a:p>
            <a:pPr lvl="1"/>
            <a:r>
              <a:rPr lang="en-US" dirty="0"/>
              <a:t>Micropython is packed full of advanced features such as an interactive prompt, arbitrary precision integers, closures, list comprehension, generators, exception handling and more. Yet it is compact enough to fit and run within just 256k of code space and 16k of RAM.</a:t>
            </a:r>
          </a:p>
          <a:p>
            <a:pPr lvl="1"/>
            <a:r>
              <a:rPr lang="en-US" dirty="0"/>
              <a:t>Micropython aims to be as compatible with normal Python as possible to allow you to transfer code with ease from the desktop to a microcontroller or embedded system.</a:t>
            </a:r>
          </a:p>
          <a:p>
            <a:r>
              <a:rPr lang="en-US" dirty="0"/>
              <a:t>Micropython differences from CPython:</a:t>
            </a:r>
          </a:p>
          <a:p>
            <a:pPr lvl="1"/>
            <a:r>
              <a:rPr lang="en-US" dirty="0">
                <a:hlinkClick r:id="rId3"/>
              </a:rPr>
              <a:t>http://docs.micropython.org/en/latest/genrst/index.html</a:t>
            </a:r>
            <a:endParaRPr lang="fr-FR" dirty="0"/>
          </a:p>
        </p:txBody>
      </p:sp>
      <p:sp>
        <p:nvSpPr>
          <p:cNvPr id="4" name="Espace réservé de la date 3">
            <a:extLst>
              <a:ext uri="{FF2B5EF4-FFF2-40B4-BE49-F238E27FC236}">
                <a16:creationId xmlns:a16="http://schemas.microsoft.com/office/drawing/2014/main" id="{1E74AFA6-A768-4B84-91CC-5C417E8C3DD9}"/>
              </a:ext>
            </a:extLst>
          </p:cNvPr>
          <p:cNvSpPr>
            <a:spLocks noGrp="1"/>
          </p:cNvSpPr>
          <p:nvPr>
            <p:ph type="dt" sz="half" idx="10"/>
          </p:nvPr>
        </p:nvSpPr>
        <p:spPr/>
        <p:txBody>
          <a:bodyPr/>
          <a:lstStyle/>
          <a:p>
            <a:fld id="{AC308C70-9E6E-4F7F-A00F-AB39428F21D7}" type="datetime1">
              <a:rPr lang="fr-FR" smtClean="0"/>
              <a:t>08/04/2019</a:t>
            </a:fld>
            <a:endParaRPr lang="fr-FR"/>
          </a:p>
        </p:txBody>
      </p:sp>
      <p:sp>
        <p:nvSpPr>
          <p:cNvPr id="5" name="Espace réservé du pied de page 4">
            <a:extLst>
              <a:ext uri="{FF2B5EF4-FFF2-40B4-BE49-F238E27FC236}">
                <a16:creationId xmlns:a16="http://schemas.microsoft.com/office/drawing/2014/main" id="{E2205418-35DB-43A7-A30D-D98A1897DC7D}"/>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940B9CAA-ACA7-4BAF-89C0-33CCD45BCE50}"/>
              </a:ext>
            </a:extLst>
          </p:cNvPr>
          <p:cNvSpPr>
            <a:spLocks noGrp="1"/>
          </p:cNvSpPr>
          <p:nvPr>
            <p:ph type="sldNum" sz="quarter" idx="12"/>
          </p:nvPr>
        </p:nvSpPr>
        <p:spPr/>
        <p:txBody>
          <a:bodyPr/>
          <a:lstStyle/>
          <a:p>
            <a:fld id="{8C0A448B-4E0C-4D1A-AEFA-C5B19C88F4F4}" type="slidenum">
              <a:rPr lang="fr-FR" smtClean="0"/>
              <a:t>28</a:t>
            </a:fld>
            <a:endParaRPr lang="fr-FR"/>
          </a:p>
        </p:txBody>
      </p:sp>
    </p:spTree>
    <p:extLst>
      <p:ext uri="{BB962C8B-B14F-4D97-AF65-F5344CB8AC3E}">
        <p14:creationId xmlns:p14="http://schemas.microsoft.com/office/powerpoint/2010/main" val="93198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C0021C-4C93-4D38-B7E1-4DDE622BC88D}"/>
              </a:ext>
            </a:extLst>
          </p:cNvPr>
          <p:cNvSpPr>
            <a:spLocks noGrp="1"/>
          </p:cNvSpPr>
          <p:nvPr>
            <p:ph type="dt" sz="half" idx="10"/>
          </p:nvPr>
        </p:nvSpPr>
        <p:spPr/>
        <p:txBody>
          <a:bodyPr/>
          <a:lstStyle/>
          <a:p>
            <a:fld id="{FADCA039-D29D-44F8-9973-E28AADB21B7A}" type="datetime1">
              <a:rPr lang="fr-FR" smtClean="0"/>
              <a:t>08/04/2019</a:t>
            </a:fld>
            <a:endParaRPr lang="fr-FR"/>
          </a:p>
        </p:txBody>
      </p:sp>
      <p:sp>
        <p:nvSpPr>
          <p:cNvPr id="3" name="Espace réservé du pied de page 2">
            <a:extLst>
              <a:ext uri="{FF2B5EF4-FFF2-40B4-BE49-F238E27FC236}">
                <a16:creationId xmlns:a16="http://schemas.microsoft.com/office/drawing/2014/main" id="{E18C2305-3BC7-4D12-BAB1-B3AC7F2C3520}"/>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41E84AC6-91A1-424E-8D45-032F48924031}"/>
              </a:ext>
            </a:extLst>
          </p:cNvPr>
          <p:cNvPicPr>
            <a:picLocks noChangeAspect="1"/>
          </p:cNvPicPr>
          <p:nvPr/>
        </p:nvPicPr>
        <p:blipFill>
          <a:blip r:embed="rId2"/>
          <a:stretch>
            <a:fillRect/>
          </a:stretch>
        </p:blipFill>
        <p:spPr>
          <a:xfrm>
            <a:off x="1356529" y="72137"/>
            <a:ext cx="9478942" cy="5909213"/>
          </a:xfrm>
          <a:prstGeom prst="rect">
            <a:avLst/>
          </a:prstGeom>
        </p:spPr>
      </p:pic>
      <p:sp>
        <p:nvSpPr>
          <p:cNvPr id="6" name="Rectangle 5">
            <a:extLst>
              <a:ext uri="{FF2B5EF4-FFF2-40B4-BE49-F238E27FC236}">
                <a16:creationId xmlns:a16="http://schemas.microsoft.com/office/drawing/2014/main" id="{C32046B0-D2C4-482F-8E4A-CD977D3BA4ED}"/>
              </a:ext>
            </a:extLst>
          </p:cNvPr>
          <p:cNvSpPr/>
          <p:nvPr/>
        </p:nvSpPr>
        <p:spPr>
          <a:xfrm>
            <a:off x="3987281" y="5981350"/>
            <a:ext cx="4217437" cy="369332"/>
          </a:xfrm>
          <a:prstGeom prst="rect">
            <a:avLst/>
          </a:prstGeom>
        </p:spPr>
        <p:txBody>
          <a:bodyPr wrap="none">
            <a:spAutoFit/>
          </a:bodyPr>
          <a:lstStyle/>
          <a:p>
            <a:r>
              <a:rPr lang="fr-FR" dirty="0">
                <a:hlinkClick r:id="rId3"/>
              </a:rPr>
              <a:t>https://github.com/pycom/pycom-libraries</a:t>
            </a:r>
            <a:endParaRPr lang="fr-FR" dirty="0"/>
          </a:p>
        </p:txBody>
      </p:sp>
      <p:sp>
        <p:nvSpPr>
          <p:cNvPr id="7" name="Espace réservé du numéro de diapositive 6">
            <a:extLst>
              <a:ext uri="{FF2B5EF4-FFF2-40B4-BE49-F238E27FC236}">
                <a16:creationId xmlns:a16="http://schemas.microsoft.com/office/drawing/2014/main" id="{71A79661-C8CF-4927-BF19-55740A0B1E81}"/>
              </a:ext>
            </a:extLst>
          </p:cNvPr>
          <p:cNvSpPr>
            <a:spLocks noGrp="1"/>
          </p:cNvSpPr>
          <p:nvPr>
            <p:ph type="sldNum" sz="quarter" idx="12"/>
          </p:nvPr>
        </p:nvSpPr>
        <p:spPr/>
        <p:txBody>
          <a:bodyPr/>
          <a:lstStyle/>
          <a:p>
            <a:fld id="{8C0A448B-4E0C-4D1A-AEFA-C5B19C88F4F4}" type="slidenum">
              <a:rPr lang="fr-FR" smtClean="0"/>
              <a:t>29</a:t>
            </a:fld>
            <a:endParaRPr lang="fr-FR"/>
          </a:p>
        </p:txBody>
      </p:sp>
    </p:spTree>
    <p:extLst>
      <p:ext uri="{BB962C8B-B14F-4D97-AF65-F5344CB8AC3E}">
        <p14:creationId xmlns:p14="http://schemas.microsoft.com/office/powerpoint/2010/main" val="165640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7B2D7-1298-41D7-8728-20FBEB705901}"/>
              </a:ext>
            </a:extLst>
          </p:cNvPr>
          <p:cNvSpPr>
            <a:spLocks noGrp="1"/>
          </p:cNvSpPr>
          <p:nvPr>
            <p:ph type="title"/>
          </p:nvPr>
        </p:nvSpPr>
        <p:spPr/>
        <p:txBody>
          <a:bodyPr/>
          <a:lstStyle/>
          <a:p>
            <a:r>
              <a:rPr lang="fr-FR" dirty="0"/>
              <a:t>Prochains ateliers SoFab IOT (à confirmer)</a:t>
            </a:r>
          </a:p>
        </p:txBody>
      </p:sp>
      <p:sp>
        <p:nvSpPr>
          <p:cNvPr id="3" name="Espace réservé du contenu 2">
            <a:extLst>
              <a:ext uri="{FF2B5EF4-FFF2-40B4-BE49-F238E27FC236}">
                <a16:creationId xmlns:a16="http://schemas.microsoft.com/office/drawing/2014/main" id="{E6B52B60-7939-4994-8A67-577BDAD23668}"/>
              </a:ext>
            </a:extLst>
          </p:cNvPr>
          <p:cNvSpPr>
            <a:spLocks noGrp="1"/>
          </p:cNvSpPr>
          <p:nvPr>
            <p:ph idx="1"/>
          </p:nvPr>
        </p:nvSpPr>
        <p:spPr/>
        <p:txBody>
          <a:bodyPr/>
          <a:lstStyle/>
          <a:p>
            <a:r>
              <a:rPr lang="fr-FR" dirty="0"/>
              <a:t>Jeudi 11/04 : Lopy4 (Jacques Chambon)</a:t>
            </a:r>
          </a:p>
          <a:p>
            <a:r>
              <a:rPr lang="fr-FR" dirty="0"/>
              <a:t>mardi 23/04 : Lora/Sigfox sur Lopy4 (Rémi </a:t>
            </a:r>
            <a:r>
              <a:rPr lang="fr-FR" dirty="0" err="1"/>
              <a:t>Jolin</a:t>
            </a:r>
            <a:r>
              <a:rPr lang="fr-FR" dirty="0"/>
              <a:t>)</a:t>
            </a:r>
          </a:p>
          <a:p>
            <a:r>
              <a:rPr lang="fr-FR" dirty="0"/>
              <a:t>mercredi 24/04 : The </a:t>
            </a:r>
            <a:r>
              <a:rPr lang="fr-FR" dirty="0" err="1"/>
              <a:t>Things</a:t>
            </a:r>
            <a:r>
              <a:rPr lang="fr-FR" dirty="0"/>
              <a:t> Network (TTN)  (Fabien Ferrero)</a:t>
            </a:r>
          </a:p>
          <a:p>
            <a:r>
              <a:rPr lang="fr-FR" dirty="0"/>
              <a:t>Jeudi 25/04 : Présentation </a:t>
            </a:r>
            <a:r>
              <a:rPr lang="fr-FR" dirty="0" err="1"/>
              <a:t>Busit</a:t>
            </a:r>
            <a:r>
              <a:rPr lang="fr-FR" dirty="0"/>
              <a:t>  (Guillaume </a:t>
            </a:r>
            <a:r>
              <a:rPr lang="fr-FR" dirty="0" err="1"/>
              <a:t>Meriel</a:t>
            </a:r>
            <a:r>
              <a:rPr lang="fr-FR" dirty="0"/>
              <a:t>)</a:t>
            </a:r>
          </a:p>
          <a:p>
            <a:r>
              <a:rPr lang="fr-FR" dirty="0"/>
              <a:t>vendredi 26/04 : Propriété Intellectuelle (Benjamin Delsol)</a:t>
            </a:r>
          </a:p>
          <a:p>
            <a:endParaRPr lang="fr-FR" dirty="0"/>
          </a:p>
        </p:txBody>
      </p:sp>
      <p:sp>
        <p:nvSpPr>
          <p:cNvPr id="8" name="Espace réservé de la date 7">
            <a:extLst>
              <a:ext uri="{FF2B5EF4-FFF2-40B4-BE49-F238E27FC236}">
                <a16:creationId xmlns:a16="http://schemas.microsoft.com/office/drawing/2014/main" id="{78327B88-5C10-4B18-90B8-50603FD6CE5C}"/>
              </a:ext>
            </a:extLst>
          </p:cNvPr>
          <p:cNvSpPr>
            <a:spLocks noGrp="1"/>
          </p:cNvSpPr>
          <p:nvPr>
            <p:ph type="dt" sz="half" idx="10"/>
          </p:nvPr>
        </p:nvSpPr>
        <p:spPr/>
        <p:txBody>
          <a:bodyPr/>
          <a:lstStyle/>
          <a:p>
            <a:fld id="{7853CF52-16A4-47CA-B670-DF7D672A52D4}" type="datetime1">
              <a:rPr lang="fr-FR" smtClean="0"/>
              <a:t>08/04/2019</a:t>
            </a:fld>
            <a:endParaRPr lang="fr-FR"/>
          </a:p>
        </p:txBody>
      </p:sp>
      <p:sp>
        <p:nvSpPr>
          <p:cNvPr id="9" name="Espace réservé du pied de page 8">
            <a:extLst>
              <a:ext uri="{FF2B5EF4-FFF2-40B4-BE49-F238E27FC236}">
                <a16:creationId xmlns:a16="http://schemas.microsoft.com/office/drawing/2014/main" id="{F3433AA8-BDFD-4760-BCC2-D060B7003E87}"/>
              </a:ext>
            </a:extLst>
          </p:cNvPr>
          <p:cNvSpPr>
            <a:spLocks noGrp="1"/>
          </p:cNvSpPr>
          <p:nvPr>
            <p:ph type="ftr" sz="quarter" idx="11"/>
          </p:nvPr>
        </p:nvSpPr>
        <p:spPr/>
        <p:txBody>
          <a:bodyPr/>
          <a:lstStyle/>
          <a:p>
            <a:r>
              <a:rPr lang="fr-FR"/>
              <a:t>Introduction Lopy4 (Jacques Chambon)</a:t>
            </a:r>
            <a:endParaRPr lang="fr-FR" dirty="0"/>
          </a:p>
        </p:txBody>
      </p:sp>
      <p:sp>
        <p:nvSpPr>
          <p:cNvPr id="4" name="Espace réservé du numéro de diapositive 3">
            <a:extLst>
              <a:ext uri="{FF2B5EF4-FFF2-40B4-BE49-F238E27FC236}">
                <a16:creationId xmlns:a16="http://schemas.microsoft.com/office/drawing/2014/main" id="{E5EB411E-09F4-488D-B4DE-5B9951D86208}"/>
              </a:ext>
            </a:extLst>
          </p:cNvPr>
          <p:cNvSpPr>
            <a:spLocks noGrp="1"/>
          </p:cNvSpPr>
          <p:nvPr>
            <p:ph type="sldNum" sz="quarter" idx="12"/>
          </p:nvPr>
        </p:nvSpPr>
        <p:spPr/>
        <p:txBody>
          <a:bodyPr/>
          <a:lstStyle/>
          <a:p>
            <a:fld id="{8C0A448B-4E0C-4D1A-AEFA-C5B19C88F4F4}" type="slidenum">
              <a:rPr lang="fr-FR" smtClean="0"/>
              <a:t>3</a:t>
            </a:fld>
            <a:endParaRPr lang="fr-FR"/>
          </a:p>
        </p:txBody>
      </p:sp>
    </p:spTree>
    <p:extLst>
      <p:ext uri="{BB962C8B-B14F-4D97-AF65-F5344CB8AC3E}">
        <p14:creationId xmlns:p14="http://schemas.microsoft.com/office/powerpoint/2010/main" val="16497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84E544A-1C75-4DD5-8240-9527634D7951}"/>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7E88AFF-7445-4E63-BEE7-D5DEC06E5B4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9C8DCF31-4289-4AF8-9375-485963D21E1B}"/>
              </a:ext>
            </a:extLst>
          </p:cNvPr>
          <p:cNvSpPr>
            <a:spLocks noGrp="1"/>
          </p:cNvSpPr>
          <p:nvPr>
            <p:ph type="sldNum" sz="quarter" idx="12"/>
          </p:nvPr>
        </p:nvSpPr>
        <p:spPr/>
        <p:txBody>
          <a:bodyPr/>
          <a:lstStyle/>
          <a:p>
            <a:fld id="{8C0A448B-4E0C-4D1A-AEFA-C5B19C88F4F4}" type="slidenum">
              <a:rPr lang="fr-FR" smtClean="0"/>
              <a:t>30</a:t>
            </a:fld>
            <a:endParaRPr lang="fr-FR"/>
          </a:p>
        </p:txBody>
      </p:sp>
      <p:pic>
        <p:nvPicPr>
          <p:cNvPr id="6" name="Image 5">
            <a:extLst>
              <a:ext uri="{FF2B5EF4-FFF2-40B4-BE49-F238E27FC236}">
                <a16:creationId xmlns:a16="http://schemas.microsoft.com/office/drawing/2014/main" id="{A3DBDB67-CA00-438F-A8E8-60036024D581}"/>
              </a:ext>
            </a:extLst>
          </p:cNvPr>
          <p:cNvPicPr>
            <a:picLocks noChangeAspect="1"/>
          </p:cNvPicPr>
          <p:nvPr/>
        </p:nvPicPr>
        <p:blipFill>
          <a:blip r:embed="rId2"/>
          <a:stretch>
            <a:fillRect/>
          </a:stretch>
        </p:blipFill>
        <p:spPr>
          <a:xfrm>
            <a:off x="2290762" y="900112"/>
            <a:ext cx="7610475" cy="5057775"/>
          </a:xfrm>
          <a:prstGeom prst="rect">
            <a:avLst/>
          </a:prstGeom>
        </p:spPr>
      </p:pic>
    </p:spTree>
    <p:extLst>
      <p:ext uri="{BB962C8B-B14F-4D97-AF65-F5344CB8AC3E}">
        <p14:creationId xmlns:p14="http://schemas.microsoft.com/office/powerpoint/2010/main" val="207577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0464E6-64D3-4F81-BDCF-09EF526F5253}"/>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A1DEEDA8-34F3-4230-ABD1-0DE6D563BE9F}"/>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C3B1C570-8E96-416E-A042-043D26EE5ED4}"/>
              </a:ext>
            </a:extLst>
          </p:cNvPr>
          <p:cNvSpPr>
            <a:spLocks noGrp="1"/>
          </p:cNvSpPr>
          <p:nvPr>
            <p:ph type="sldNum" sz="quarter" idx="12"/>
          </p:nvPr>
        </p:nvSpPr>
        <p:spPr/>
        <p:txBody>
          <a:bodyPr/>
          <a:lstStyle/>
          <a:p>
            <a:fld id="{8C0A448B-4E0C-4D1A-AEFA-C5B19C88F4F4}" type="slidenum">
              <a:rPr lang="fr-FR" smtClean="0"/>
              <a:t>31</a:t>
            </a:fld>
            <a:endParaRPr lang="fr-FR"/>
          </a:p>
        </p:txBody>
      </p:sp>
      <p:pic>
        <p:nvPicPr>
          <p:cNvPr id="5" name="Image 4">
            <a:extLst>
              <a:ext uri="{FF2B5EF4-FFF2-40B4-BE49-F238E27FC236}">
                <a16:creationId xmlns:a16="http://schemas.microsoft.com/office/drawing/2014/main" id="{BC119574-0D41-4455-A2C9-25B9DA2F2DFE}"/>
              </a:ext>
            </a:extLst>
          </p:cNvPr>
          <p:cNvPicPr>
            <a:picLocks noChangeAspect="1"/>
          </p:cNvPicPr>
          <p:nvPr/>
        </p:nvPicPr>
        <p:blipFill>
          <a:blip r:embed="rId2"/>
          <a:stretch>
            <a:fillRect/>
          </a:stretch>
        </p:blipFill>
        <p:spPr>
          <a:xfrm>
            <a:off x="2171700" y="461962"/>
            <a:ext cx="7848600" cy="5934075"/>
          </a:xfrm>
          <a:prstGeom prst="rect">
            <a:avLst/>
          </a:prstGeom>
        </p:spPr>
      </p:pic>
    </p:spTree>
    <p:extLst>
      <p:ext uri="{BB962C8B-B14F-4D97-AF65-F5344CB8AC3E}">
        <p14:creationId xmlns:p14="http://schemas.microsoft.com/office/powerpoint/2010/main" val="2892728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F9FED0-1F66-44AF-BF33-971FB6CA1426}"/>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3BCD0168-BEEA-4208-A8EA-6A22E9216C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EDD9CE4-BA26-4D64-A2ED-72955B29D779}"/>
              </a:ext>
            </a:extLst>
          </p:cNvPr>
          <p:cNvSpPr>
            <a:spLocks noGrp="1"/>
          </p:cNvSpPr>
          <p:nvPr>
            <p:ph type="sldNum" sz="quarter" idx="12"/>
          </p:nvPr>
        </p:nvSpPr>
        <p:spPr/>
        <p:txBody>
          <a:bodyPr/>
          <a:lstStyle/>
          <a:p>
            <a:fld id="{8C0A448B-4E0C-4D1A-AEFA-C5B19C88F4F4}" type="slidenum">
              <a:rPr lang="fr-FR" smtClean="0"/>
              <a:t>32</a:t>
            </a:fld>
            <a:endParaRPr lang="fr-FR"/>
          </a:p>
        </p:txBody>
      </p:sp>
      <p:pic>
        <p:nvPicPr>
          <p:cNvPr id="5" name="Image 4">
            <a:extLst>
              <a:ext uri="{FF2B5EF4-FFF2-40B4-BE49-F238E27FC236}">
                <a16:creationId xmlns:a16="http://schemas.microsoft.com/office/drawing/2014/main" id="{11D34B8E-3A33-43F2-9ADE-E0E838D5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6" name="Flèche : droite 5">
            <a:extLst>
              <a:ext uri="{FF2B5EF4-FFF2-40B4-BE49-F238E27FC236}">
                <a16:creationId xmlns:a16="http://schemas.microsoft.com/office/drawing/2014/main" id="{1C8004A5-D9C1-4267-BEF8-CADB368874D1}"/>
              </a:ext>
            </a:extLst>
          </p:cNvPr>
          <p:cNvSpPr/>
          <p:nvPr/>
        </p:nvSpPr>
        <p:spPr>
          <a:xfrm rot="9760601">
            <a:off x="8705850" y="5197475"/>
            <a:ext cx="2095500"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B855B4-B0D9-4314-856A-4B8F46C729F1}"/>
              </a:ext>
            </a:extLst>
          </p:cNvPr>
          <p:cNvSpPr/>
          <p:nvPr/>
        </p:nvSpPr>
        <p:spPr>
          <a:xfrm rot="21065931">
            <a:off x="1667303" y="832796"/>
            <a:ext cx="3312073"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D1221DB-C453-4582-B2BA-6ED1A390A9AD}"/>
              </a:ext>
            </a:extLst>
          </p:cNvPr>
          <p:cNvSpPr txBox="1"/>
          <p:nvPr/>
        </p:nvSpPr>
        <p:spPr>
          <a:xfrm>
            <a:off x="612324" y="1015358"/>
            <a:ext cx="1103379" cy="584775"/>
          </a:xfrm>
          <a:prstGeom prst="rect">
            <a:avLst/>
          </a:prstGeom>
          <a:noFill/>
        </p:spPr>
        <p:txBody>
          <a:bodyPr wrap="none" rtlCol="0">
            <a:spAutoFit/>
          </a:bodyPr>
          <a:lstStyle/>
          <a:p>
            <a:r>
              <a:rPr lang="fr-FR" sz="3200" dirty="0"/>
              <a:t>Reset</a:t>
            </a:r>
            <a:endParaRPr lang="fr-FR" dirty="0"/>
          </a:p>
        </p:txBody>
      </p:sp>
      <p:sp>
        <p:nvSpPr>
          <p:cNvPr id="9" name="ZoneTexte 8">
            <a:extLst>
              <a:ext uri="{FF2B5EF4-FFF2-40B4-BE49-F238E27FC236}">
                <a16:creationId xmlns:a16="http://schemas.microsoft.com/office/drawing/2014/main" id="{6BDFE2ED-2316-4BC7-9774-ADFA10857FD1}"/>
              </a:ext>
            </a:extLst>
          </p:cNvPr>
          <p:cNvSpPr txBox="1"/>
          <p:nvPr/>
        </p:nvSpPr>
        <p:spPr>
          <a:xfrm>
            <a:off x="10808185" y="4562475"/>
            <a:ext cx="978153" cy="1077218"/>
          </a:xfrm>
          <a:prstGeom prst="rect">
            <a:avLst/>
          </a:prstGeom>
          <a:noFill/>
        </p:spPr>
        <p:txBody>
          <a:bodyPr wrap="none" rtlCol="0">
            <a:spAutoFit/>
          </a:bodyPr>
          <a:lstStyle/>
          <a:p>
            <a:r>
              <a:rPr lang="fr-FR" sz="3200" dirty="0"/>
              <a:t>Safe</a:t>
            </a:r>
          </a:p>
          <a:p>
            <a:r>
              <a:rPr lang="fr-FR" sz="3200" dirty="0"/>
              <a:t>Boot</a:t>
            </a:r>
          </a:p>
        </p:txBody>
      </p:sp>
    </p:spTree>
    <p:extLst>
      <p:ext uri="{BB962C8B-B14F-4D97-AF65-F5344CB8AC3E}">
        <p14:creationId xmlns:p14="http://schemas.microsoft.com/office/powerpoint/2010/main" val="1330040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8E502C1-9A22-4003-A113-9234C7F56797}"/>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C2C194A1-C2DC-444F-88A5-923A32319F5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8DDB184-E9CD-45C1-A9FC-0F203BC2C6F1}"/>
              </a:ext>
            </a:extLst>
          </p:cNvPr>
          <p:cNvSpPr>
            <a:spLocks noGrp="1"/>
          </p:cNvSpPr>
          <p:nvPr>
            <p:ph type="sldNum" sz="quarter" idx="12"/>
          </p:nvPr>
        </p:nvSpPr>
        <p:spPr/>
        <p:txBody>
          <a:bodyPr/>
          <a:lstStyle/>
          <a:p>
            <a:fld id="{8C0A448B-4E0C-4D1A-AEFA-C5B19C88F4F4}" type="slidenum">
              <a:rPr lang="fr-FR" smtClean="0"/>
              <a:t>33</a:t>
            </a:fld>
            <a:endParaRPr lang="fr-FR"/>
          </a:p>
        </p:txBody>
      </p:sp>
      <p:pic>
        <p:nvPicPr>
          <p:cNvPr id="6146" name="Picture 2" descr="https://docs.pycom.io/.gitbook/assets/filezilla-settings-1.png">
            <a:extLst>
              <a:ext uri="{FF2B5EF4-FFF2-40B4-BE49-F238E27FC236}">
                <a16:creationId xmlns:a16="http://schemas.microsoft.com/office/drawing/2014/main" id="{E374B468-0910-423A-8DE6-66C331FF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45"/>
            <a:ext cx="5734050" cy="3358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docs.pycom.io/.gitbook/assets/filezilla-settings-2.png">
            <a:extLst>
              <a:ext uri="{FF2B5EF4-FFF2-40B4-BE49-F238E27FC236}">
                <a16:creationId xmlns:a16="http://schemas.microsoft.com/office/drawing/2014/main" id="{795478E3-0A6A-4AFB-98A7-C64C3900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3857624"/>
            <a:ext cx="573659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9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84F679-C537-47DC-A67B-753E406CDBB8}"/>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9604CBEE-57D5-4EBD-93D1-868DDF3937A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BB9FC7A-EB89-482E-A169-E134F7BDC575}"/>
              </a:ext>
            </a:extLst>
          </p:cNvPr>
          <p:cNvSpPr>
            <a:spLocks noGrp="1"/>
          </p:cNvSpPr>
          <p:nvPr>
            <p:ph type="sldNum" sz="quarter" idx="12"/>
          </p:nvPr>
        </p:nvSpPr>
        <p:spPr/>
        <p:txBody>
          <a:bodyPr/>
          <a:lstStyle/>
          <a:p>
            <a:fld id="{8C0A448B-4E0C-4D1A-AEFA-C5B19C88F4F4}" type="slidenum">
              <a:rPr lang="fr-FR" smtClean="0"/>
              <a:t>34</a:t>
            </a:fld>
            <a:endParaRPr lang="fr-FR"/>
          </a:p>
        </p:txBody>
      </p:sp>
      <p:pic>
        <p:nvPicPr>
          <p:cNvPr id="5" name="Image 4">
            <a:extLst>
              <a:ext uri="{FF2B5EF4-FFF2-40B4-BE49-F238E27FC236}">
                <a16:creationId xmlns:a16="http://schemas.microsoft.com/office/drawing/2014/main" id="{C2E9EDDD-F4BC-4912-82AF-394F912FE075}"/>
              </a:ext>
            </a:extLst>
          </p:cNvPr>
          <p:cNvPicPr>
            <a:picLocks noChangeAspect="1"/>
          </p:cNvPicPr>
          <p:nvPr/>
        </p:nvPicPr>
        <p:blipFill>
          <a:blip r:embed="rId2"/>
          <a:stretch>
            <a:fillRect/>
          </a:stretch>
        </p:blipFill>
        <p:spPr>
          <a:xfrm>
            <a:off x="1773996" y="136525"/>
            <a:ext cx="8644008" cy="6149975"/>
          </a:xfrm>
          <a:prstGeom prst="rect">
            <a:avLst/>
          </a:prstGeom>
        </p:spPr>
      </p:pic>
    </p:spTree>
    <p:extLst>
      <p:ext uri="{BB962C8B-B14F-4D97-AF65-F5344CB8AC3E}">
        <p14:creationId xmlns:p14="http://schemas.microsoft.com/office/powerpoint/2010/main" val="4051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8AEBBE-D445-4B86-9783-91A419BC9440}"/>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FB806701-D40E-4166-933F-61FFC95EBA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CEA10B0-B95C-4C32-B912-70955C35AAD7}"/>
              </a:ext>
            </a:extLst>
          </p:cNvPr>
          <p:cNvSpPr>
            <a:spLocks noGrp="1"/>
          </p:cNvSpPr>
          <p:nvPr>
            <p:ph type="sldNum" sz="quarter" idx="12"/>
          </p:nvPr>
        </p:nvSpPr>
        <p:spPr/>
        <p:txBody>
          <a:bodyPr/>
          <a:lstStyle/>
          <a:p>
            <a:fld id="{8C0A448B-4E0C-4D1A-AEFA-C5B19C88F4F4}" type="slidenum">
              <a:rPr lang="fr-FR" smtClean="0"/>
              <a:t>4</a:t>
            </a:fld>
            <a:endParaRPr lang="fr-FR"/>
          </a:p>
        </p:txBody>
      </p:sp>
      <p:pic>
        <p:nvPicPr>
          <p:cNvPr id="5" name="Image 4">
            <a:extLst>
              <a:ext uri="{FF2B5EF4-FFF2-40B4-BE49-F238E27FC236}">
                <a16:creationId xmlns:a16="http://schemas.microsoft.com/office/drawing/2014/main" id="{AD88B450-EDE9-40CB-A58A-736E474615B4}"/>
              </a:ext>
            </a:extLst>
          </p:cNvPr>
          <p:cNvPicPr>
            <a:picLocks noChangeAspect="1"/>
          </p:cNvPicPr>
          <p:nvPr/>
        </p:nvPicPr>
        <p:blipFill>
          <a:blip r:embed="rId2"/>
          <a:stretch>
            <a:fillRect/>
          </a:stretch>
        </p:blipFill>
        <p:spPr>
          <a:xfrm>
            <a:off x="1735852" y="136525"/>
            <a:ext cx="8720295" cy="6095349"/>
          </a:xfrm>
          <a:prstGeom prst="rect">
            <a:avLst/>
          </a:prstGeom>
        </p:spPr>
      </p:pic>
    </p:spTree>
    <p:extLst>
      <p:ext uri="{BB962C8B-B14F-4D97-AF65-F5344CB8AC3E}">
        <p14:creationId xmlns:p14="http://schemas.microsoft.com/office/powerpoint/2010/main" val="268354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EFDBEE6-8415-4B0F-A5FE-395CECA6D064}"/>
              </a:ext>
            </a:extLst>
          </p:cNvPr>
          <p:cNvSpPr>
            <a:spLocks noGrp="1"/>
          </p:cNvSpPr>
          <p:nvPr>
            <p:ph type="dt" sz="half" idx="10"/>
          </p:nvPr>
        </p:nvSpPr>
        <p:spPr/>
        <p:txBody>
          <a:bodyPr/>
          <a:lstStyle/>
          <a:p>
            <a:fld id="{4E34A664-9A3D-4E11-A913-C34C5C22D454}" type="datetime1">
              <a:rPr lang="fr-FR" smtClean="0"/>
              <a:t>08/04/2019</a:t>
            </a:fld>
            <a:endParaRPr lang="fr-FR"/>
          </a:p>
        </p:txBody>
      </p:sp>
      <p:sp>
        <p:nvSpPr>
          <p:cNvPr id="5" name="Espace réservé du pied de page 4">
            <a:extLst>
              <a:ext uri="{FF2B5EF4-FFF2-40B4-BE49-F238E27FC236}">
                <a16:creationId xmlns:a16="http://schemas.microsoft.com/office/drawing/2014/main" id="{1D1A2A7C-E4E0-4EAF-8573-3186E0F9AAB7}"/>
              </a:ext>
            </a:extLst>
          </p:cNvPr>
          <p:cNvSpPr>
            <a:spLocks noGrp="1"/>
          </p:cNvSpPr>
          <p:nvPr>
            <p:ph type="ftr" sz="quarter" idx="11"/>
          </p:nvPr>
        </p:nvSpPr>
        <p:spPr/>
        <p:txBody>
          <a:bodyPr/>
          <a:lstStyle/>
          <a:p>
            <a:r>
              <a:rPr lang="fr-FR"/>
              <a:t>Introduction Lopy4 (Jacques Chambon)</a:t>
            </a:r>
            <a:endParaRPr lang="fr-FR" dirty="0"/>
          </a:p>
        </p:txBody>
      </p:sp>
      <p:pic>
        <p:nvPicPr>
          <p:cNvPr id="2050" name="Picture 2" descr="https://gallery.mailchimp.com/cbc0396b3b4f9131c1bf4f131/images/feb27923-c7d0-43e5-a955-79b1e8408316.png">
            <a:extLst>
              <a:ext uri="{FF2B5EF4-FFF2-40B4-BE49-F238E27FC236}">
                <a16:creationId xmlns:a16="http://schemas.microsoft.com/office/drawing/2014/main" id="{1467BE2C-0FE9-4E57-AC50-3F8EDA5364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437" y="400797"/>
            <a:ext cx="6823126" cy="567150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C5BD7632-2F9F-41AA-95BE-3532F5F383BA}"/>
              </a:ext>
            </a:extLst>
          </p:cNvPr>
          <p:cNvSpPr>
            <a:spLocks noGrp="1"/>
          </p:cNvSpPr>
          <p:nvPr>
            <p:ph type="sldNum" sz="quarter" idx="12"/>
          </p:nvPr>
        </p:nvSpPr>
        <p:spPr/>
        <p:txBody>
          <a:bodyPr/>
          <a:lstStyle/>
          <a:p>
            <a:fld id="{8C0A448B-4E0C-4D1A-AEFA-C5B19C88F4F4}" type="slidenum">
              <a:rPr lang="fr-FR" smtClean="0"/>
              <a:t>5</a:t>
            </a:fld>
            <a:endParaRPr lang="fr-FR"/>
          </a:p>
        </p:txBody>
      </p:sp>
    </p:spTree>
    <p:extLst>
      <p:ext uri="{BB962C8B-B14F-4D97-AF65-F5344CB8AC3E}">
        <p14:creationId xmlns:p14="http://schemas.microsoft.com/office/powerpoint/2010/main" val="2806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534B7B-2C59-4B14-A8AC-86BBE0B4FD58}"/>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15071896-716F-43F9-BA7B-9962236F708A}"/>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32567EE4-3BC0-4F78-A814-092ABBBB5CFE}"/>
              </a:ext>
            </a:extLst>
          </p:cNvPr>
          <p:cNvSpPr>
            <a:spLocks noGrp="1"/>
          </p:cNvSpPr>
          <p:nvPr>
            <p:ph type="sldNum" sz="quarter" idx="12"/>
          </p:nvPr>
        </p:nvSpPr>
        <p:spPr/>
        <p:txBody>
          <a:bodyPr/>
          <a:lstStyle/>
          <a:p>
            <a:fld id="{8C0A448B-4E0C-4D1A-AEFA-C5B19C88F4F4}" type="slidenum">
              <a:rPr lang="fr-FR" smtClean="0"/>
              <a:t>6</a:t>
            </a:fld>
            <a:endParaRPr lang="fr-FR"/>
          </a:p>
        </p:txBody>
      </p:sp>
      <p:pic>
        <p:nvPicPr>
          <p:cNvPr id="2052" name="Picture 4" descr="https://i2.wp.com/pycom.io/wp-content/uploads/2018/08/L04n2.png?fit=1000%2C1000&amp;ssl=1">
            <a:extLst>
              <a:ext uri="{FF2B5EF4-FFF2-40B4-BE49-F238E27FC236}">
                <a16:creationId xmlns:a16="http://schemas.microsoft.com/office/drawing/2014/main" id="{F1E92394-CF51-4DCB-8E3C-33910C92C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033587"/>
            <a:ext cx="27908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mtech SX1272IMLTRT">
            <a:extLst>
              <a:ext uri="{FF2B5EF4-FFF2-40B4-BE49-F238E27FC236}">
                <a16:creationId xmlns:a16="http://schemas.microsoft.com/office/drawing/2014/main" id="{45C57FF4-8AED-4F7D-966A-E5FFA725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8244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Xtensa chip">
            <a:extLst>
              <a:ext uri="{FF2B5EF4-FFF2-40B4-BE49-F238E27FC236}">
                <a16:creationId xmlns:a16="http://schemas.microsoft.com/office/drawing/2014/main" id="{7C6BD4FE-356E-4FEF-BE69-62C743F3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942" y="4959350"/>
            <a:ext cx="143237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2.wp.com/pycom.io/wp-content/uploads/2018/08/lopy4NoHeadersSideN.png?fit=1000%2C1000&amp;ssl=1">
            <a:extLst>
              <a:ext uri="{FF2B5EF4-FFF2-40B4-BE49-F238E27FC236}">
                <a16:creationId xmlns:a16="http://schemas.microsoft.com/office/drawing/2014/main" id="{2A1B5CEE-5A27-4517-9842-048EF66F0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3" y="-129383"/>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bas 6">
            <a:extLst>
              <a:ext uri="{FF2B5EF4-FFF2-40B4-BE49-F238E27FC236}">
                <a16:creationId xmlns:a16="http://schemas.microsoft.com/office/drawing/2014/main" id="{9C230A77-0A47-48FD-AC3B-4D1D1834A031}"/>
              </a:ext>
            </a:extLst>
          </p:cNvPr>
          <p:cNvSpPr/>
          <p:nvPr/>
        </p:nvSpPr>
        <p:spPr>
          <a:xfrm rot="2829778">
            <a:off x="4000705" y="4335374"/>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bas 14">
            <a:extLst>
              <a:ext uri="{FF2B5EF4-FFF2-40B4-BE49-F238E27FC236}">
                <a16:creationId xmlns:a16="http://schemas.microsoft.com/office/drawing/2014/main" id="{A62B48FD-4C2F-4606-A95E-80D47ED5CF08}"/>
              </a:ext>
            </a:extLst>
          </p:cNvPr>
          <p:cNvSpPr/>
          <p:nvPr/>
        </p:nvSpPr>
        <p:spPr>
          <a:xfrm rot="18839306">
            <a:off x="6984206" y="4200628"/>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520C37D0-C931-4A65-8F66-BC9B3525C67B}"/>
              </a:ext>
            </a:extLst>
          </p:cNvPr>
          <p:cNvSpPr/>
          <p:nvPr/>
        </p:nvSpPr>
        <p:spPr>
          <a:xfrm>
            <a:off x="5581650" y="2228953"/>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D887466-9CCF-49D3-8E0B-FA6C82AAEECB}"/>
              </a:ext>
            </a:extLst>
          </p:cNvPr>
          <p:cNvSpPr txBox="1"/>
          <p:nvPr/>
        </p:nvSpPr>
        <p:spPr>
          <a:xfrm>
            <a:off x="838200" y="5538787"/>
            <a:ext cx="1796004" cy="369332"/>
          </a:xfrm>
          <a:prstGeom prst="rect">
            <a:avLst/>
          </a:prstGeom>
          <a:noFill/>
        </p:spPr>
        <p:txBody>
          <a:bodyPr wrap="none" rtlCol="0">
            <a:spAutoFit/>
          </a:bodyPr>
          <a:lstStyle/>
          <a:p>
            <a:r>
              <a:rPr lang="fr-FR" dirty="0"/>
              <a:t>Semtech SX 1276</a:t>
            </a:r>
          </a:p>
        </p:txBody>
      </p:sp>
      <p:sp>
        <p:nvSpPr>
          <p:cNvPr id="10" name="ZoneTexte 9">
            <a:extLst>
              <a:ext uri="{FF2B5EF4-FFF2-40B4-BE49-F238E27FC236}">
                <a16:creationId xmlns:a16="http://schemas.microsoft.com/office/drawing/2014/main" id="{D9301CD5-2877-486E-9BFC-2D3CCA6C6370}"/>
              </a:ext>
            </a:extLst>
          </p:cNvPr>
          <p:cNvSpPr txBox="1"/>
          <p:nvPr/>
        </p:nvSpPr>
        <p:spPr>
          <a:xfrm>
            <a:off x="9210675" y="5538787"/>
            <a:ext cx="1625317" cy="369332"/>
          </a:xfrm>
          <a:prstGeom prst="rect">
            <a:avLst/>
          </a:prstGeom>
          <a:noFill/>
        </p:spPr>
        <p:txBody>
          <a:bodyPr wrap="none" rtlCol="0">
            <a:spAutoFit/>
          </a:bodyPr>
          <a:lstStyle/>
          <a:p>
            <a:r>
              <a:rPr lang="fr-FR" dirty="0"/>
              <a:t>Espressif ESP32</a:t>
            </a:r>
          </a:p>
        </p:txBody>
      </p:sp>
    </p:spTree>
    <p:extLst>
      <p:ext uri="{BB962C8B-B14F-4D97-AF65-F5344CB8AC3E}">
        <p14:creationId xmlns:p14="http://schemas.microsoft.com/office/powerpoint/2010/main" val="279730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53D36EE-D95C-4738-8345-FCBEAC7CCCB3}"/>
              </a:ext>
            </a:extLst>
          </p:cNvPr>
          <p:cNvSpPr>
            <a:spLocks noGrp="1"/>
          </p:cNvSpPr>
          <p:nvPr>
            <p:ph type="dt" sz="half" idx="10"/>
          </p:nvPr>
        </p:nvSpPr>
        <p:spPr/>
        <p:txBody>
          <a:bodyPr/>
          <a:lstStyle/>
          <a:p>
            <a:fld id="{93EFB0C9-1C54-4501-BAD2-26625020B5BF}" type="datetime1">
              <a:rPr lang="fr-FR" smtClean="0"/>
              <a:t>08/04/2019</a:t>
            </a:fld>
            <a:endParaRPr lang="fr-FR"/>
          </a:p>
        </p:txBody>
      </p:sp>
      <p:sp>
        <p:nvSpPr>
          <p:cNvPr id="3" name="Espace réservé du pied de page 2">
            <a:extLst>
              <a:ext uri="{FF2B5EF4-FFF2-40B4-BE49-F238E27FC236}">
                <a16:creationId xmlns:a16="http://schemas.microsoft.com/office/drawing/2014/main" id="{CBC3CC84-948E-49AA-93FB-684BED60827C}"/>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57E2E9FC-AA6E-4C74-A160-6219230F109F}"/>
              </a:ext>
            </a:extLst>
          </p:cNvPr>
          <p:cNvPicPr>
            <a:picLocks noChangeAspect="1"/>
          </p:cNvPicPr>
          <p:nvPr/>
        </p:nvPicPr>
        <p:blipFill>
          <a:blip r:embed="rId2"/>
          <a:stretch>
            <a:fillRect/>
          </a:stretch>
        </p:blipFill>
        <p:spPr>
          <a:xfrm>
            <a:off x="1444741" y="406166"/>
            <a:ext cx="9302517" cy="5701543"/>
          </a:xfrm>
          <a:prstGeom prst="rect">
            <a:avLst/>
          </a:prstGeom>
        </p:spPr>
      </p:pic>
      <p:sp>
        <p:nvSpPr>
          <p:cNvPr id="5" name="Espace réservé du numéro de diapositive 4">
            <a:extLst>
              <a:ext uri="{FF2B5EF4-FFF2-40B4-BE49-F238E27FC236}">
                <a16:creationId xmlns:a16="http://schemas.microsoft.com/office/drawing/2014/main" id="{6ECA38F1-9807-414B-9703-0DBD97464900}"/>
              </a:ext>
            </a:extLst>
          </p:cNvPr>
          <p:cNvSpPr>
            <a:spLocks noGrp="1"/>
          </p:cNvSpPr>
          <p:nvPr>
            <p:ph type="sldNum" sz="quarter" idx="12"/>
          </p:nvPr>
        </p:nvSpPr>
        <p:spPr/>
        <p:txBody>
          <a:bodyPr/>
          <a:lstStyle/>
          <a:p>
            <a:fld id="{8C0A448B-4E0C-4D1A-AEFA-C5B19C88F4F4}" type="slidenum">
              <a:rPr lang="fr-FR" smtClean="0"/>
              <a:t>7</a:t>
            </a:fld>
            <a:endParaRPr lang="fr-FR"/>
          </a:p>
        </p:txBody>
      </p:sp>
    </p:spTree>
    <p:extLst>
      <p:ext uri="{BB962C8B-B14F-4D97-AF65-F5344CB8AC3E}">
        <p14:creationId xmlns:p14="http://schemas.microsoft.com/office/powerpoint/2010/main" val="54261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3F227D-4F2E-4101-AD83-150EFED3F53E}"/>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3BC190FD-558F-44D6-834A-7B73756982FC}"/>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FC669E48-EE5B-4960-A4F4-4F4E4842BA80}"/>
              </a:ext>
            </a:extLst>
          </p:cNvPr>
          <p:cNvSpPr>
            <a:spLocks noGrp="1"/>
          </p:cNvSpPr>
          <p:nvPr>
            <p:ph type="sldNum" sz="quarter" idx="12"/>
          </p:nvPr>
        </p:nvSpPr>
        <p:spPr/>
        <p:txBody>
          <a:bodyPr/>
          <a:lstStyle/>
          <a:p>
            <a:fld id="{8C0A448B-4E0C-4D1A-AEFA-C5B19C88F4F4}" type="slidenum">
              <a:rPr lang="fr-FR" smtClean="0"/>
              <a:t>8</a:t>
            </a:fld>
            <a:endParaRPr lang="fr-FR"/>
          </a:p>
        </p:txBody>
      </p:sp>
      <p:pic>
        <p:nvPicPr>
          <p:cNvPr id="5" name="Image 4">
            <a:extLst>
              <a:ext uri="{FF2B5EF4-FFF2-40B4-BE49-F238E27FC236}">
                <a16:creationId xmlns:a16="http://schemas.microsoft.com/office/drawing/2014/main" id="{452108AE-8370-49AA-A109-F27E6BC8CB4B}"/>
              </a:ext>
            </a:extLst>
          </p:cNvPr>
          <p:cNvPicPr>
            <a:picLocks noChangeAspect="1"/>
          </p:cNvPicPr>
          <p:nvPr/>
        </p:nvPicPr>
        <p:blipFill>
          <a:blip r:embed="rId2"/>
          <a:stretch>
            <a:fillRect/>
          </a:stretch>
        </p:blipFill>
        <p:spPr>
          <a:xfrm>
            <a:off x="0" y="97828"/>
            <a:ext cx="12192000" cy="6662344"/>
          </a:xfrm>
          <a:prstGeom prst="rect">
            <a:avLst/>
          </a:prstGeom>
        </p:spPr>
      </p:pic>
    </p:spTree>
    <p:extLst>
      <p:ext uri="{BB962C8B-B14F-4D97-AF65-F5344CB8AC3E}">
        <p14:creationId xmlns:p14="http://schemas.microsoft.com/office/powerpoint/2010/main" val="175905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0BDE0D-C1DC-4B94-9523-020903A53F2C}"/>
              </a:ext>
            </a:extLst>
          </p:cNvPr>
          <p:cNvSpPr>
            <a:spLocks noGrp="1"/>
          </p:cNvSpPr>
          <p:nvPr>
            <p:ph type="dt" sz="half" idx="10"/>
          </p:nvPr>
        </p:nvSpPr>
        <p:spPr/>
        <p:txBody>
          <a:bodyPr/>
          <a:lstStyle/>
          <a:p>
            <a:fld id="{C08CFD60-E109-4F21-A6A5-3C8BA6E83CED}" type="datetime1">
              <a:rPr lang="fr-FR" smtClean="0"/>
              <a:t>08/04/2019</a:t>
            </a:fld>
            <a:endParaRPr lang="fr-FR"/>
          </a:p>
        </p:txBody>
      </p:sp>
      <p:sp>
        <p:nvSpPr>
          <p:cNvPr id="3" name="Espace réservé du pied de page 2">
            <a:extLst>
              <a:ext uri="{FF2B5EF4-FFF2-40B4-BE49-F238E27FC236}">
                <a16:creationId xmlns:a16="http://schemas.microsoft.com/office/drawing/2014/main" id="{EBD561F3-F662-4441-95A2-F5DC15C4A48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621BCF65-5DA4-4E63-8727-EA85D9372829}"/>
              </a:ext>
            </a:extLst>
          </p:cNvPr>
          <p:cNvSpPr>
            <a:spLocks noGrp="1"/>
          </p:cNvSpPr>
          <p:nvPr>
            <p:ph type="sldNum" sz="quarter" idx="12"/>
          </p:nvPr>
        </p:nvSpPr>
        <p:spPr/>
        <p:txBody>
          <a:bodyPr/>
          <a:lstStyle/>
          <a:p>
            <a:fld id="{8C0A448B-4E0C-4D1A-AEFA-C5B19C88F4F4}" type="slidenum">
              <a:rPr lang="fr-FR" smtClean="0"/>
              <a:t>9</a:t>
            </a:fld>
            <a:endParaRPr lang="fr-FR"/>
          </a:p>
        </p:txBody>
      </p:sp>
      <p:pic>
        <p:nvPicPr>
          <p:cNvPr id="5" name="Image 4">
            <a:extLst>
              <a:ext uri="{FF2B5EF4-FFF2-40B4-BE49-F238E27FC236}">
                <a16:creationId xmlns:a16="http://schemas.microsoft.com/office/drawing/2014/main" id="{2331D132-075D-4F34-A684-89EE4CFF2A4C}"/>
              </a:ext>
            </a:extLst>
          </p:cNvPr>
          <p:cNvPicPr>
            <a:picLocks noChangeAspect="1"/>
          </p:cNvPicPr>
          <p:nvPr/>
        </p:nvPicPr>
        <p:blipFill>
          <a:blip r:embed="rId2"/>
          <a:stretch>
            <a:fillRect/>
          </a:stretch>
        </p:blipFill>
        <p:spPr>
          <a:xfrm>
            <a:off x="1095375" y="566195"/>
            <a:ext cx="10001250" cy="5553617"/>
          </a:xfrm>
          <a:prstGeom prst="rect">
            <a:avLst/>
          </a:prstGeom>
        </p:spPr>
      </p:pic>
    </p:spTree>
    <p:extLst>
      <p:ext uri="{BB962C8B-B14F-4D97-AF65-F5344CB8AC3E}">
        <p14:creationId xmlns:p14="http://schemas.microsoft.com/office/powerpoint/2010/main" val="36039661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568</TotalTime>
  <Words>578</Words>
  <Application>Microsoft Office PowerPoint</Application>
  <PresentationFormat>Grand écran</PresentationFormat>
  <Paragraphs>138</Paragraphs>
  <Slides>34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34</vt:i4>
      </vt:variant>
    </vt:vector>
  </HeadingPairs>
  <TitlesOfParts>
    <vt:vector size="38" baseType="lpstr">
      <vt:lpstr>Arial</vt:lpstr>
      <vt:lpstr>Calibri</vt:lpstr>
      <vt:lpstr>Calibri Light</vt:lpstr>
      <vt:lpstr>Thème Office</vt:lpstr>
      <vt:lpstr>Lopy4  Prise en main</vt:lpstr>
      <vt:lpstr>Atelier Lopy4</vt:lpstr>
      <vt:lpstr>Prochains ateliers SoFab IOT (à confirmer)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Micropython</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Lopy4  Prise en main</dc:title>
  <dc:creator>jacques chambon</dc:creator>
  <cp:lastModifiedBy>jacques chambon</cp:lastModifiedBy>
  <cp:revision>73</cp:revision>
  <dcterms:created xsi:type="dcterms:W3CDTF">2019-04-07T15:53:28Z</dcterms:created>
  <dcterms:modified xsi:type="dcterms:W3CDTF">2019-04-08T14:54:37Z</dcterms:modified>
</cp:coreProperties>
</file>